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63" r:id="rId4"/>
    <p:sldId id="258" r:id="rId5"/>
    <p:sldId id="259" r:id="rId6"/>
    <p:sldId id="260" r:id="rId7"/>
    <p:sldId id="261" r:id="rId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/>
    <p:restoredTop sz="94694"/>
  </p:normalViewPr>
  <p:slideViewPr>
    <p:cSldViewPr>
      <p:cViewPr varScale="1">
        <p:scale>
          <a:sx n="73" d="100"/>
          <a:sy n="73" d="100"/>
        </p:scale>
        <p:origin x="88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4666" y="4714352"/>
            <a:ext cx="5254767" cy="1282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Jost Medium"/>
                <a:cs typeface="Jost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/>
              <a:t>#WTC2025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Jost Medium"/>
                <a:cs typeface="Jost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/>
              <a:t>#WTC2025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Jost Medium"/>
                <a:cs typeface="Jost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/>
              <a:t>#WTC2025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Jost Medium"/>
                <a:cs typeface="Jost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/>
              <a:t>#WTC2025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Jost Medium"/>
                <a:cs typeface="Jost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/>
              <a:t>#WTC2025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1477" y="3738668"/>
            <a:ext cx="6879590" cy="930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81477" y="4849962"/>
            <a:ext cx="8695690" cy="414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Jost Medium"/>
                <a:cs typeface="Jost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687881" y="10547990"/>
            <a:ext cx="1591309" cy="474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bg1"/>
                </a:solidFill>
                <a:latin typeface="Jost Medium"/>
                <a:cs typeface="Jost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/>
              <a:t>#WTC2025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tc2025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tc2025.org/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www.wtc2025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wtc2025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3" y="0"/>
            <a:ext cx="20099073" cy="113085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3935" y="3532063"/>
            <a:ext cx="14991715" cy="251333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5080" algn="ctr">
              <a:lnSpc>
                <a:spcPts val="6530"/>
              </a:lnSpc>
              <a:spcBef>
                <a:spcPts val="200"/>
              </a:spcBef>
            </a:pP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Title</a:t>
            </a:r>
            <a:r>
              <a:rPr sz="5450" b="1" spc="-1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Goes</a:t>
            </a:r>
            <a:r>
              <a:rPr sz="5450" b="1" spc="-1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Here:</a:t>
            </a:r>
            <a:r>
              <a:rPr sz="5450" b="1" spc="-18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Lorem</a:t>
            </a:r>
            <a:r>
              <a:rPr sz="5450" b="1" spc="-1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ipsum</a:t>
            </a:r>
            <a:r>
              <a:rPr sz="5450" b="1" spc="-1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sz="5450" b="1" spc="-1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amet,</a:t>
            </a:r>
            <a:r>
              <a:rPr sz="5450" b="1" spc="-29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consectetuer</a:t>
            </a:r>
            <a:r>
              <a:rPr sz="5450" b="1" spc="-2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adipiscing</a:t>
            </a:r>
            <a:r>
              <a:rPr sz="5450" b="1" spc="-2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elit,</a:t>
            </a:r>
            <a:r>
              <a:rPr sz="5450" b="1" spc="-29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diam.</a:t>
            </a:r>
            <a:r>
              <a:rPr sz="5450" b="1" spc="-18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Fusce</a:t>
            </a:r>
            <a:r>
              <a:rPr sz="5450" b="1" spc="-17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</a:t>
            </a:r>
            <a:r>
              <a:rPr sz="5450" b="1" spc="-17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suscipit</a:t>
            </a:r>
            <a:r>
              <a:rPr sz="5450" b="1" spc="-17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545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nulla.</a:t>
            </a:r>
            <a:endParaRPr sz="545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03257" y="6740917"/>
            <a:ext cx="11496040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840" marR="5080" indent="-358775">
              <a:lnSpc>
                <a:spcPct val="100600"/>
              </a:lnSpc>
              <a:spcBef>
                <a:spcPts val="95"/>
              </a:spcBef>
            </a:pP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Subtitle</a:t>
            </a:r>
            <a:r>
              <a:rPr sz="2950" b="1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Goes</a:t>
            </a:r>
            <a:r>
              <a:rPr sz="29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Here:</a:t>
            </a:r>
            <a:r>
              <a:rPr sz="29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Maecenas</a:t>
            </a:r>
            <a:r>
              <a:rPr sz="29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non</a:t>
            </a:r>
            <a:r>
              <a:rPr sz="29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fringilla</a:t>
            </a:r>
            <a:r>
              <a:rPr sz="29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diam.</a:t>
            </a:r>
            <a:r>
              <a:rPr sz="29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Ut</a:t>
            </a:r>
            <a:r>
              <a:rPr sz="29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spc="-25" dirty="0">
                <a:solidFill>
                  <a:srgbClr val="FFFFFF"/>
                </a:solidFill>
                <a:latin typeface="Verdana"/>
                <a:cs typeface="Verdana"/>
              </a:rPr>
              <a:t>et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massa</a:t>
            </a:r>
            <a:r>
              <a:rPr sz="2950" b="1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pharetra,</a:t>
            </a:r>
            <a:r>
              <a:rPr sz="29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maximus</a:t>
            </a:r>
            <a:r>
              <a:rPr sz="29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massa</a:t>
            </a:r>
            <a:r>
              <a:rPr sz="29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in,</a:t>
            </a:r>
            <a:r>
              <a:rPr sz="29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950" b="1" dirty="0">
                <a:solidFill>
                  <a:srgbClr val="FFFFFF"/>
                </a:solidFill>
                <a:latin typeface="Verdana"/>
                <a:cs typeface="Verdana"/>
              </a:rPr>
              <a:t>molestie</a:t>
            </a:r>
            <a:r>
              <a:rPr sz="2950" b="1" spc="-10" dirty="0">
                <a:solidFill>
                  <a:srgbClr val="FFFFFF"/>
                </a:solidFill>
                <a:latin typeface="Verdana"/>
                <a:cs typeface="Verdana"/>
              </a:rPr>
              <a:t> odio.</a:t>
            </a:r>
            <a:endParaRPr sz="295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05078" y="9549703"/>
            <a:ext cx="116947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15005" marR="5080" indent="-3202940">
              <a:lnSpc>
                <a:spcPct val="101000"/>
              </a:lnSpc>
              <a:spcBef>
                <a:spcPts val="95"/>
              </a:spcBef>
            </a:pP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</a:t>
            </a:r>
            <a:r>
              <a:rPr sz="2450" spc="-6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Goes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Here: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Maecenas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fringilla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diam.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massa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phare-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tra, maximus massa in,</a:t>
            </a:r>
            <a:r>
              <a:rPr sz="2450" spc="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odio.</a:t>
            </a:r>
            <a:endParaRPr sz="24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34393" y="8783680"/>
            <a:ext cx="8688705" cy="757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000"/>
              </a:lnSpc>
            </a:pP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</a:t>
            </a:r>
            <a:r>
              <a:rPr sz="2450" spc="-7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Goes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Here: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Maecenas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sz="2450" spc="-1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fringilla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diam.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sz="2450" spc="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massa pharetra,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maximus</a:t>
            </a:r>
            <a:r>
              <a:rPr sz="2450" spc="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massa</a:t>
            </a:r>
            <a:r>
              <a:rPr sz="2450" spc="-5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5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in, molestie </a:t>
            </a:r>
            <a:r>
              <a:rPr sz="2450" spc="-1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sz="245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4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4388" y="3342048"/>
            <a:ext cx="6991984" cy="3166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Title</a:t>
            </a:r>
            <a:r>
              <a:rPr sz="4100" b="1" spc="-1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Goes</a:t>
            </a:r>
            <a:r>
              <a:rPr sz="4100" b="1" spc="-1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Here: </a:t>
            </a:r>
            <a:r>
              <a:rPr sz="41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Lorem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ipsum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 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amet,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consectetuer</a:t>
            </a:r>
            <a:r>
              <a:rPr sz="4100" b="1" spc="-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adipiscing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elit,</a:t>
            </a:r>
            <a:r>
              <a:rPr sz="4100" b="1" spc="-1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diam.</a:t>
            </a:r>
            <a:r>
              <a:rPr sz="4100" b="1" spc="-1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Fusce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spc="-3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</a:t>
            </a:r>
            <a:r>
              <a:rPr sz="4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suscipit</a:t>
            </a:r>
            <a:r>
              <a:rPr sz="4100" b="1" spc="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1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nulla.</a:t>
            </a:r>
            <a:endParaRPr sz="4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43F50990-5A48-2542-A322-D3634E2D27E1}"/>
              </a:ext>
            </a:extLst>
          </p:cNvPr>
          <p:cNvSpPr txBox="1"/>
          <p:nvPr/>
        </p:nvSpPr>
        <p:spPr>
          <a:xfrm>
            <a:off x="1034393" y="7016005"/>
            <a:ext cx="8688705" cy="11353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4295">
              <a:lnSpc>
                <a:spcPct val="101000"/>
              </a:lnSpc>
              <a:spcBef>
                <a:spcPts val="95"/>
              </a:spcBef>
            </a:pP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Subtitle</a:t>
            </a:r>
            <a:r>
              <a:rPr sz="2450" b="1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Goes</a:t>
            </a:r>
            <a:r>
              <a:rPr sz="2450" b="1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Here:</a:t>
            </a:r>
            <a:r>
              <a:rPr sz="2450" b="1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Maecenas</a:t>
            </a:r>
            <a:r>
              <a:rPr sz="2450" b="1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non</a:t>
            </a:r>
            <a:r>
              <a:rPr sz="2450" b="1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fringilla</a:t>
            </a:r>
            <a:r>
              <a:rPr sz="2450" b="1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Verdana"/>
                <a:cs typeface="Verdana"/>
              </a:rPr>
              <a:t>diam.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Ut</a:t>
            </a:r>
            <a:r>
              <a:rPr sz="2450" b="1" spc="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et</a:t>
            </a:r>
            <a:r>
              <a:rPr sz="2450" b="1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massa</a:t>
            </a:r>
            <a:r>
              <a:rPr sz="2450" b="1" spc="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pharetra,</a:t>
            </a:r>
            <a:r>
              <a:rPr sz="2450" b="1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maximus</a:t>
            </a:r>
            <a:r>
              <a:rPr sz="2450" b="1" spc="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massa</a:t>
            </a:r>
            <a:r>
              <a:rPr sz="2450" b="1" spc="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in,</a:t>
            </a:r>
            <a:r>
              <a:rPr sz="2450" b="1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spc="-25" dirty="0">
                <a:solidFill>
                  <a:srgbClr val="FFFFFF"/>
                </a:solidFill>
                <a:latin typeface="Verdana"/>
                <a:cs typeface="Verdana"/>
              </a:rPr>
              <a:t>mo- </a:t>
            </a:r>
            <a:r>
              <a:rPr sz="2450" b="1" dirty="0">
                <a:solidFill>
                  <a:srgbClr val="FFFFFF"/>
                </a:solidFill>
                <a:latin typeface="Verdana"/>
                <a:cs typeface="Verdana"/>
              </a:rPr>
              <a:t>lestie</a:t>
            </a:r>
            <a:r>
              <a:rPr sz="2450" b="1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50" b="1" spc="-10" dirty="0" err="1">
                <a:solidFill>
                  <a:srgbClr val="FFFFFF"/>
                </a:solidFill>
                <a:latin typeface="Verdana"/>
                <a:cs typeface="Verdana"/>
              </a:rPr>
              <a:t>odio</a:t>
            </a:r>
            <a:r>
              <a:rPr sz="2450" b="1" spc="-1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45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3449" y="3106135"/>
            <a:ext cx="15697200" cy="21358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25" marR="5080" indent="2540" algn="ctr">
              <a:lnSpc>
                <a:spcPct val="100400"/>
              </a:lnSpc>
              <a:spcBef>
                <a:spcPts val="95"/>
              </a:spcBef>
            </a:pP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Title</a:t>
            </a:r>
            <a:r>
              <a:rPr sz="460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Goes</a:t>
            </a:r>
            <a:r>
              <a:rPr sz="46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Here: Lorem</a:t>
            </a:r>
            <a:r>
              <a:rPr sz="4600" b="1" spc="-1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ipsum</a:t>
            </a:r>
            <a:r>
              <a:rPr sz="46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sz="46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sz="46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amet,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consectetuer</a:t>
            </a:r>
            <a:r>
              <a:rPr sz="4600" b="1" spc="-3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adipiscing</a:t>
            </a:r>
            <a:r>
              <a:rPr sz="460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elit,</a:t>
            </a:r>
            <a:r>
              <a:rPr sz="46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sz="460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diam.</a:t>
            </a:r>
            <a:r>
              <a:rPr sz="460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Fusce</a:t>
            </a:r>
            <a:r>
              <a:rPr sz="4600" b="1" spc="-2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spc="-2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</a:t>
            </a:r>
            <a:r>
              <a:rPr sz="4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suscipit</a:t>
            </a:r>
            <a:r>
              <a:rPr sz="4600" b="1" spc="-5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4600" b="1" spc="-1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nulla.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6B94FA51-7928-FE24-B8FD-99BB9500F85E}"/>
              </a:ext>
            </a:extLst>
          </p:cNvPr>
          <p:cNvSpPr txBox="1">
            <a:spLocks/>
          </p:cNvSpPr>
          <p:nvPr/>
        </p:nvSpPr>
        <p:spPr>
          <a:xfrm>
            <a:off x="3534726" y="7407275"/>
            <a:ext cx="13034646" cy="761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3300" b="0" i="0">
                <a:solidFill>
                  <a:schemeClr val="tx1"/>
                </a:solidFill>
                <a:latin typeface="Jost Medium"/>
                <a:ea typeface="+mn-ea"/>
                <a:cs typeface="Jost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652270" marR="1770380" algn="ctr">
              <a:lnSpc>
                <a:spcPct val="101000"/>
              </a:lnSpc>
            </a:pP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</a:t>
            </a:r>
            <a:r>
              <a:rPr lang="en-CA" sz="2450" spc="-7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Goes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Here: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Maecenas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en-CA" sz="2450" spc="-1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spc="-1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fringilla</a:t>
            </a:r>
            <a:r>
              <a:rPr lang="en-CA" sz="2450" spc="-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diam.</a:t>
            </a:r>
            <a:r>
              <a:rPr lang="en-CA" sz="245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45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CA" sz="245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massa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pharetra,</a:t>
            </a:r>
            <a:r>
              <a:rPr lang="en-CA" sz="245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maximus</a:t>
            </a:r>
            <a:r>
              <a:rPr lang="en-CA" sz="2450" spc="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massa</a:t>
            </a:r>
            <a:r>
              <a:rPr lang="en-CA" sz="2450" spc="-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in, </a:t>
            </a:r>
            <a:r>
              <a:rPr lang="en-CA" sz="245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en-CA" sz="2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50" spc="-1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en-CA" sz="2450" spc="-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1BEF5-816D-82CA-F592-897A2680B123}"/>
              </a:ext>
            </a:extLst>
          </p:cNvPr>
          <p:cNvSpPr txBox="1"/>
          <p:nvPr/>
        </p:nvSpPr>
        <p:spPr>
          <a:xfrm>
            <a:off x="3438158" y="5807075"/>
            <a:ext cx="12192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Subtitle Goes Here: Maecenas non </a:t>
            </a:r>
            <a:r>
              <a:rPr lang="en-US" sz="245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fringilla</a:t>
            </a:r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diam. Ut et </a:t>
            </a:r>
            <a:r>
              <a:rPr lang="en-US" sz="245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massa</a:t>
            </a:r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phare- </a:t>
            </a:r>
            <a:r>
              <a:rPr lang="en-US" sz="245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</a:t>
            </a:r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maximus </a:t>
            </a:r>
            <a:r>
              <a:rPr lang="en-US" sz="245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massa</a:t>
            </a:r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in, </a:t>
            </a:r>
            <a:r>
              <a:rPr lang="en-US" sz="245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molestie</a:t>
            </a:r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5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odio</a:t>
            </a:r>
            <a:r>
              <a:rPr lang="en-US" sz="24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6999387" y="10527093"/>
            <a:ext cx="516255" cy="516255"/>
            <a:chOff x="16999387" y="10527093"/>
            <a:chExt cx="516255" cy="516255"/>
          </a:xfrm>
        </p:grpSpPr>
        <p:sp>
          <p:nvSpPr>
            <p:cNvPr id="5" name="object 5"/>
            <p:cNvSpPr/>
            <p:nvPr/>
          </p:nvSpPr>
          <p:spPr>
            <a:xfrm>
              <a:off x="1699938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21719" y="10738081"/>
              <a:ext cx="58419" cy="187325"/>
            </a:xfrm>
            <a:custGeom>
              <a:avLst/>
              <a:gdLst/>
              <a:ahLst/>
              <a:cxnLst/>
              <a:rect l="l" t="t" r="r" b="b"/>
              <a:pathLst>
                <a:path w="58419" h="187325">
                  <a:moveTo>
                    <a:pt x="58144" y="0"/>
                  </a:moveTo>
                  <a:lnTo>
                    <a:pt x="0" y="0"/>
                  </a:lnTo>
                  <a:lnTo>
                    <a:pt x="0" y="186716"/>
                  </a:lnTo>
                  <a:lnTo>
                    <a:pt x="58144" y="186716"/>
                  </a:lnTo>
                  <a:lnTo>
                    <a:pt x="58144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14649" y="10731447"/>
              <a:ext cx="182748" cy="193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7213" y="10645217"/>
              <a:ext cx="67149" cy="6716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5580831" y="10527093"/>
            <a:ext cx="516255" cy="516255"/>
            <a:chOff x="15580831" y="10527093"/>
            <a:chExt cx="516255" cy="516255"/>
          </a:xfrm>
        </p:grpSpPr>
        <p:sp>
          <p:nvSpPr>
            <p:cNvPr id="10" name="object 10"/>
            <p:cNvSpPr/>
            <p:nvPr/>
          </p:nvSpPr>
          <p:spPr>
            <a:xfrm>
              <a:off x="15580831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731991" y="10626766"/>
              <a:ext cx="220345" cy="416559"/>
            </a:xfrm>
            <a:custGeom>
              <a:avLst/>
              <a:gdLst/>
              <a:ahLst/>
              <a:cxnLst/>
              <a:rect l="l" t="t" r="r" b="b"/>
              <a:pathLst>
                <a:path w="220344" h="416559">
                  <a:moveTo>
                    <a:pt x="162319" y="0"/>
                  </a:moveTo>
                  <a:lnTo>
                    <a:pt x="121950" y="6613"/>
                  </a:lnTo>
                  <a:lnTo>
                    <a:pt x="79652" y="41445"/>
                  </a:lnTo>
                  <a:lnTo>
                    <a:pt x="66614" y="79979"/>
                  </a:lnTo>
                  <a:lnTo>
                    <a:pt x="65265" y="99965"/>
                  </a:lnTo>
                  <a:lnTo>
                    <a:pt x="65265" y="156508"/>
                  </a:lnTo>
                  <a:lnTo>
                    <a:pt x="0" y="156508"/>
                  </a:lnTo>
                  <a:lnTo>
                    <a:pt x="0" y="230778"/>
                  </a:lnTo>
                  <a:lnTo>
                    <a:pt x="65265" y="230778"/>
                  </a:lnTo>
                  <a:lnTo>
                    <a:pt x="65265" y="412783"/>
                  </a:lnTo>
                  <a:lnTo>
                    <a:pt x="75448" y="414265"/>
                  </a:lnTo>
                  <a:lnTo>
                    <a:pt x="85743" y="415322"/>
                  </a:lnTo>
                  <a:lnTo>
                    <a:pt x="96160" y="415954"/>
                  </a:lnTo>
                  <a:lnTo>
                    <a:pt x="106708" y="416165"/>
                  </a:lnTo>
                  <a:lnTo>
                    <a:pt x="116574" y="415974"/>
                  </a:lnTo>
                  <a:lnTo>
                    <a:pt x="126333" y="415412"/>
                  </a:lnTo>
                  <a:lnTo>
                    <a:pt x="135987" y="414499"/>
                  </a:lnTo>
                  <a:lnTo>
                    <a:pt x="145534" y="413254"/>
                  </a:lnTo>
                  <a:lnTo>
                    <a:pt x="145534" y="230778"/>
                  </a:lnTo>
                  <a:lnTo>
                    <a:pt x="205365" y="230778"/>
                  </a:lnTo>
                  <a:lnTo>
                    <a:pt x="216799" y="156508"/>
                  </a:lnTo>
                  <a:lnTo>
                    <a:pt x="145534" y="156508"/>
                  </a:lnTo>
                  <a:lnTo>
                    <a:pt x="145534" y="108310"/>
                  </a:lnTo>
                  <a:lnTo>
                    <a:pt x="164956" y="72712"/>
                  </a:lnTo>
                  <a:lnTo>
                    <a:pt x="187449" y="68175"/>
                  </a:lnTo>
                  <a:lnTo>
                    <a:pt x="219804" y="68175"/>
                  </a:lnTo>
                  <a:lnTo>
                    <a:pt x="219804" y="4973"/>
                  </a:lnTo>
                  <a:lnTo>
                    <a:pt x="205926" y="2955"/>
                  </a:lnTo>
                  <a:lnTo>
                    <a:pt x="191725" y="1430"/>
                  </a:lnTo>
                  <a:lnTo>
                    <a:pt x="177193" y="434"/>
                  </a:lnTo>
                  <a:lnTo>
                    <a:pt x="162319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6290107" y="10527093"/>
            <a:ext cx="516255" cy="516255"/>
            <a:chOff x="16290107" y="10527093"/>
            <a:chExt cx="516255" cy="516255"/>
          </a:xfrm>
        </p:grpSpPr>
        <p:sp>
          <p:nvSpPr>
            <p:cNvPr id="13" name="object 13"/>
            <p:cNvSpPr/>
            <p:nvPr/>
          </p:nvSpPr>
          <p:spPr>
            <a:xfrm>
              <a:off x="1629010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410642" y="10645631"/>
              <a:ext cx="274955" cy="278765"/>
            </a:xfrm>
            <a:custGeom>
              <a:avLst/>
              <a:gdLst/>
              <a:ahLst/>
              <a:cxnLst/>
              <a:rect l="l" t="t" r="r" b="b"/>
              <a:pathLst>
                <a:path w="274955" h="278765">
                  <a:moveTo>
                    <a:pt x="81379" y="0"/>
                  </a:moveTo>
                  <a:lnTo>
                    <a:pt x="0" y="0"/>
                  </a:lnTo>
                  <a:lnTo>
                    <a:pt x="107263" y="154623"/>
                  </a:lnTo>
                  <a:lnTo>
                    <a:pt x="303" y="278755"/>
                  </a:lnTo>
                  <a:lnTo>
                    <a:pt x="24554" y="278755"/>
                  </a:lnTo>
                  <a:lnTo>
                    <a:pt x="118080" y="170214"/>
                  </a:lnTo>
                  <a:lnTo>
                    <a:pt x="140467" y="170214"/>
                  </a:lnTo>
                  <a:lnTo>
                    <a:pt x="35129" y="18376"/>
                  </a:lnTo>
                  <a:lnTo>
                    <a:pt x="94128" y="18376"/>
                  </a:lnTo>
                  <a:lnTo>
                    <a:pt x="81379" y="0"/>
                  </a:lnTo>
                  <a:close/>
                </a:path>
                <a:path w="274955" h="278765">
                  <a:moveTo>
                    <a:pt x="140467" y="170214"/>
                  </a:moveTo>
                  <a:lnTo>
                    <a:pt x="118080" y="170214"/>
                  </a:lnTo>
                  <a:lnTo>
                    <a:pt x="193386" y="278755"/>
                  </a:lnTo>
                  <a:lnTo>
                    <a:pt x="274766" y="278755"/>
                  </a:lnTo>
                  <a:lnTo>
                    <a:pt x="262023" y="260379"/>
                  </a:lnTo>
                  <a:lnTo>
                    <a:pt x="203019" y="260379"/>
                  </a:lnTo>
                  <a:lnTo>
                    <a:pt x="140467" y="170214"/>
                  </a:lnTo>
                  <a:close/>
                </a:path>
                <a:path w="274955" h="278765">
                  <a:moveTo>
                    <a:pt x="94128" y="18376"/>
                  </a:moveTo>
                  <a:lnTo>
                    <a:pt x="71777" y="18376"/>
                  </a:lnTo>
                  <a:lnTo>
                    <a:pt x="239657" y="260379"/>
                  </a:lnTo>
                  <a:lnTo>
                    <a:pt x="262023" y="260379"/>
                  </a:lnTo>
                  <a:lnTo>
                    <a:pt x="163167" y="117902"/>
                  </a:lnTo>
                  <a:lnTo>
                    <a:pt x="176610" y="102300"/>
                  </a:lnTo>
                  <a:lnTo>
                    <a:pt x="152351" y="102300"/>
                  </a:lnTo>
                  <a:lnTo>
                    <a:pt x="94128" y="18376"/>
                  </a:lnTo>
                  <a:close/>
                </a:path>
                <a:path w="274955" h="278765">
                  <a:moveTo>
                    <a:pt x="264756" y="0"/>
                  </a:moveTo>
                  <a:lnTo>
                    <a:pt x="240495" y="0"/>
                  </a:lnTo>
                  <a:lnTo>
                    <a:pt x="152351" y="102300"/>
                  </a:lnTo>
                  <a:lnTo>
                    <a:pt x="176610" y="102300"/>
                  </a:lnTo>
                  <a:lnTo>
                    <a:pt x="264756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24970" y="10503675"/>
            <a:ext cx="2717800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50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www.wtc2025.org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08FB5C2B-21C5-6309-8897-46CB9E6495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1476" y="3738668"/>
            <a:ext cx="8695689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Heading Goes Here</a:t>
            </a: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A2C8BCC8-FF23-2EC5-2C30-D2DDFBF1A9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81477" y="4849962"/>
            <a:ext cx="869569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Subheading Placeholder</a:t>
            </a:r>
            <a:endParaRPr sz="19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9E96C4F-E781-F67E-41C3-ED9999896629}"/>
              </a:ext>
            </a:extLst>
          </p:cNvPr>
          <p:cNvSpPr txBox="1">
            <a:spLocks/>
          </p:cNvSpPr>
          <p:nvPr/>
        </p:nvSpPr>
        <p:spPr>
          <a:xfrm>
            <a:off x="2096346" y="5654675"/>
            <a:ext cx="8793904" cy="32653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3300" b="0" i="0">
                <a:solidFill>
                  <a:schemeClr val="tx1"/>
                </a:solidFill>
                <a:latin typeface="Jost Medium"/>
                <a:ea typeface="+mn-ea"/>
                <a:cs typeface="Jost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101499"/>
              </a:lnSpc>
              <a:spcBef>
                <a:spcPts val="2350"/>
              </a:spcBef>
            </a:pP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consectetuer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sed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diam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nonummy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nibh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euismod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tincidunt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laoreet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magna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aliquam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erat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volutpat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wisi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ad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minim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exerci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tation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ullam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corper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suscipit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lobortis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nisl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Duis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5" dirty="0">
                <a:latin typeface="Calibri" panose="020F0502020204030204" pitchFamily="34" charset="0"/>
                <a:cs typeface="Calibri" panose="020F0502020204030204" pitchFamily="34" charset="0"/>
              </a:rPr>
              <a:t>ac-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cumsan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luptatum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zzril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delenit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augue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feugait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facilisi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CA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68910">
              <a:lnSpc>
                <a:spcPct val="101499"/>
              </a:lnSpc>
            </a:pP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cons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ectetuer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sed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diam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nonummy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nibh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euismod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tincidunt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laoreet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magna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aliquam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erat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volutpat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wisi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ad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minim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exerci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tation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CA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bject 5">
            <a:extLst>
              <a:ext uri="{FF2B5EF4-FFF2-40B4-BE49-F238E27FC236}">
                <a16:creationId xmlns:a16="http://schemas.microsoft.com/office/drawing/2014/main" id="{262D83C2-9C0F-D959-D527-03C422037DE4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7687881" y="10547990"/>
            <a:ext cx="2270169" cy="41101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#WTC2025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6999387" y="10527093"/>
            <a:ext cx="516255" cy="516255"/>
            <a:chOff x="16999387" y="10527093"/>
            <a:chExt cx="516255" cy="516255"/>
          </a:xfrm>
        </p:grpSpPr>
        <p:sp>
          <p:nvSpPr>
            <p:cNvPr id="8" name="object 8"/>
            <p:cNvSpPr/>
            <p:nvPr/>
          </p:nvSpPr>
          <p:spPr>
            <a:xfrm>
              <a:off x="1699938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121719" y="10738081"/>
              <a:ext cx="58419" cy="187325"/>
            </a:xfrm>
            <a:custGeom>
              <a:avLst/>
              <a:gdLst/>
              <a:ahLst/>
              <a:cxnLst/>
              <a:rect l="l" t="t" r="r" b="b"/>
              <a:pathLst>
                <a:path w="58419" h="187325">
                  <a:moveTo>
                    <a:pt x="58144" y="0"/>
                  </a:moveTo>
                  <a:lnTo>
                    <a:pt x="0" y="0"/>
                  </a:lnTo>
                  <a:lnTo>
                    <a:pt x="0" y="186716"/>
                  </a:lnTo>
                  <a:lnTo>
                    <a:pt x="58144" y="186716"/>
                  </a:lnTo>
                  <a:lnTo>
                    <a:pt x="58144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14649" y="10731447"/>
              <a:ext cx="182748" cy="1933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17213" y="10645217"/>
              <a:ext cx="67149" cy="6716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5580831" y="10527093"/>
            <a:ext cx="516255" cy="516255"/>
            <a:chOff x="15580831" y="10527093"/>
            <a:chExt cx="516255" cy="516255"/>
          </a:xfrm>
        </p:grpSpPr>
        <p:sp>
          <p:nvSpPr>
            <p:cNvPr id="13" name="object 13"/>
            <p:cNvSpPr/>
            <p:nvPr/>
          </p:nvSpPr>
          <p:spPr>
            <a:xfrm>
              <a:off x="15580831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731991" y="10626766"/>
              <a:ext cx="220345" cy="416559"/>
            </a:xfrm>
            <a:custGeom>
              <a:avLst/>
              <a:gdLst/>
              <a:ahLst/>
              <a:cxnLst/>
              <a:rect l="l" t="t" r="r" b="b"/>
              <a:pathLst>
                <a:path w="220344" h="416559">
                  <a:moveTo>
                    <a:pt x="162319" y="0"/>
                  </a:moveTo>
                  <a:lnTo>
                    <a:pt x="121950" y="6613"/>
                  </a:lnTo>
                  <a:lnTo>
                    <a:pt x="79652" y="41445"/>
                  </a:lnTo>
                  <a:lnTo>
                    <a:pt x="66614" y="79979"/>
                  </a:lnTo>
                  <a:lnTo>
                    <a:pt x="65265" y="99965"/>
                  </a:lnTo>
                  <a:lnTo>
                    <a:pt x="65265" y="156508"/>
                  </a:lnTo>
                  <a:lnTo>
                    <a:pt x="0" y="156508"/>
                  </a:lnTo>
                  <a:lnTo>
                    <a:pt x="0" y="230778"/>
                  </a:lnTo>
                  <a:lnTo>
                    <a:pt x="65265" y="230778"/>
                  </a:lnTo>
                  <a:lnTo>
                    <a:pt x="65265" y="412783"/>
                  </a:lnTo>
                  <a:lnTo>
                    <a:pt x="75448" y="414265"/>
                  </a:lnTo>
                  <a:lnTo>
                    <a:pt x="85743" y="415322"/>
                  </a:lnTo>
                  <a:lnTo>
                    <a:pt x="96160" y="415954"/>
                  </a:lnTo>
                  <a:lnTo>
                    <a:pt x="106708" y="416165"/>
                  </a:lnTo>
                  <a:lnTo>
                    <a:pt x="116574" y="415974"/>
                  </a:lnTo>
                  <a:lnTo>
                    <a:pt x="126333" y="415412"/>
                  </a:lnTo>
                  <a:lnTo>
                    <a:pt x="135987" y="414499"/>
                  </a:lnTo>
                  <a:lnTo>
                    <a:pt x="145534" y="413254"/>
                  </a:lnTo>
                  <a:lnTo>
                    <a:pt x="145534" y="230778"/>
                  </a:lnTo>
                  <a:lnTo>
                    <a:pt x="205365" y="230778"/>
                  </a:lnTo>
                  <a:lnTo>
                    <a:pt x="216799" y="156508"/>
                  </a:lnTo>
                  <a:lnTo>
                    <a:pt x="145534" y="156508"/>
                  </a:lnTo>
                  <a:lnTo>
                    <a:pt x="145534" y="108310"/>
                  </a:lnTo>
                  <a:lnTo>
                    <a:pt x="164956" y="72712"/>
                  </a:lnTo>
                  <a:lnTo>
                    <a:pt x="187449" y="68175"/>
                  </a:lnTo>
                  <a:lnTo>
                    <a:pt x="219804" y="68175"/>
                  </a:lnTo>
                  <a:lnTo>
                    <a:pt x="219804" y="4973"/>
                  </a:lnTo>
                  <a:lnTo>
                    <a:pt x="205926" y="2955"/>
                  </a:lnTo>
                  <a:lnTo>
                    <a:pt x="191725" y="1430"/>
                  </a:lnTo>
                  <a:lnTo>
                    <a:pt x="177193" y="434"/>
                  </a:lnTo>
                  <a:lnTo>
                    <a:pt x="162319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6290107" y="10527093"/>
            <a:ext cx="516255" cy="516255"/>
            <a:chOff x="16290107" y="10527093"/>
            <a:chExt cx="516255" cy="516255"/>
          </a:xfrm>
        </p:grpSpPr>
        <p:sp>
          <p:nvSpPr>
            <p:cNvPr id="16" name="object 16"/>
            <p:cNvSpPr/>
            <p:nvPr/>
          </p:nvSpPr>
          <p:spPr>
            <a:xfrm>
              <a:off x="1629010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410642" y="10645631"/>
              <a:ext cx="274955" cy="278765"/>
            </a:xfrm>
            <a:custGeom>
              <a:avLst/>
              <a:gdLst/>
              <a:ahLst/>
              <a:cxnLst/>
              <a:rect l="l" t="t" r="r" b="b"/>
              <a:pathLst>
                <a:path w="274955" h="278765">
                  <a:moveTo>
                    <a:pt x="81379" y="0"/>
                  </a:moveTo>
                  <a:lnTo>
                    <a:pt x="0" y="0"/>
                  </a:lnTo>
                  <a:lnTo>
                    <a:pt x="107263" y="154623"/>
                  </a:lnTo>
                  <a:lnTo>
                    <a:pt x="303" y="278755"/>
                  </a:lnTo>
                  <a:lnTo>
                    <a:pt x="24554" y="278755"/>
                  </a:lnTo>
                  <a:lnTo>
                    <a:pt x="118080" y="170214"/>
                  </a:lnTo>
                  <a:lnTo>
                    <a:pt x="140467" y="170214"/>
                  </a:lnTo>
                  <a:lnTo>
                    <a:pt x="35129" y="18376"/>
                  </a:lnTo>
                  <a:lnTo>
                    <a:pt x="94128" y="18376"/>
                  </a:lnTo>
                  <a:lnTo>
                    <a:pt x="81379" y="0"/>
                  </a:lnTo>
                  <a:close/>
                </a:path>
                <a:path w="274955" h="278765">
                  <a:moveTo>
                    <a:pt x="140467" y="170214"/>
                  </a:moveTo>
                  <a:lnTo>
                    <a:pt x="118080" y="170214"/>
                  </a:lnTo>
                  <a:lnTo>
                    <a:pt x="193386" y="278755"/>
                  </a:lnTo>
                  <a:lnTo>
                    <a:pt x="274766" y="278755"/>
                  </a:lnTo>
                  <a:lnTo>
                    <a:pt x="262023" y="260379"/>
                  </a:lnTo>
                  <a:lnTo>
                    <a:pt x="203019" y="260379"/>
                  </a:lnTo>
                  <a:lnTo>
                    <a:pt x="140467" y="170214"/>
                  </a:lnTo>
                  <a:close/>
                </a:path>
                <a:path w="274955" h="278765">
                  <a:moveTo>
                    <a:pt x="94128" y="18376"/>
                  </a:moveTo>
                  <a:lnTo>
                    <a:pt x="71777" y="18376"/>
                  </a:lnTo>
                  <a:lnTo>
                    <a:pt x="239657" y="260379"/>
                  </a:lnTo>
                  <a:lnTo>
                    <a:pt x="262023" y="260379"/>
                  </a:lnTo>
                  <a:lnTo>
                    <a:pt x="163167" y="117902"/>
                  </a:lnTo>
                  <a:lnTo>
                    <a:pt x="176610" y="102300"/>
                  </a:lnTo>
                  <a:lnTo>
                    <a:pt x="152351" y="102300"/>
                  </a:lnTo>
                  <a:lnTo>
                    <a:pt x="94128" y="18376"/>
                  </a:lnTo>
                  <a:close/>
                </a:path>
                <a:path w="274955" h="278765">
                  <a:moveTo>
                    <a:pt x="264756" y="0"/>
                  </a:moveTo>
                  <a:lnTo>
                    <a:pt x="240495" y="0"/>
                  </a:lnTo>
                  <a:lnTo>
                    <a:pt x="152351" y="102300"/>
                  </a:lnTo>
                  <a:lnTo>
                    <a:pt x="176610" y="102300"/>
                  </a:lnTo>
                  <a:lnTo>
                    <a:pt x="264756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>
            <a:extLst>
              <a:ext uri="{FF2B5EF4-FFF2-40B4-BE49-F238E27FC236}">
                <a16:creationId xmlns:a16="http://schemas.microsoft.com/office/drawing/2014/main" id="{969EA298-1C22-2B9B-813F-370F2986432C}"/>
              </a:ext>
            </a:extLst>
          </p:cNvPr>
          <p:cNvSpPr txBox="1"/>
          <p:nvPr/>
        </p:nvSpPr>
        <p:spPr>
          <a:xfrm>
            <a:off x="824970" y="10503675"/>
            <a:ext cx="2717800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50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www.wtc2025.org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F1D0AA79-28F7-5ACD-3AE5-A13FC28B648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7687881" y="10547990"/>
            <a:ext cx="2270169" cy="41101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#WTC2025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B9CD172C-8D4E-CFEB-CD7A-5F6124029598}"/>
              </a:ext>
            </a:extLst>
          </p:cNvPr>
          <p:cNvSpPr txBox="1"/>
          <p:nvPr/>
        </p:nvSpPr>
        <p:spPr>
          <a:xfrm>
            <a:off x="7112753" y="4079713"/>
            <a:ext cx="5878587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Subheading Placeholder</a:t>
            </a: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74CAE324-FE87-2E30-E119-EE914D6542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94444" y="2962443"/>
            <a:ext cx="9115207" cy="9252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Heading Goes Here</a:t>
            </a: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CFA68730-6C48-1DBE-9040-0B5D05866690}"/>
              </a:ext>
            </a:extLst>
          </p:cNvPr>
          <p:cNvSpPr txBox="1"/>
          <p:nvPr/>
        </p:nvSpPr>
        <p:spPr>
          <a:xfrm>
            <a:off x="2566608" y="5471099"/>
            <a:ext cx="6847205" cy="39159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100" dirty="0">
                <a:latin typeface="Noto Sans"/>
                <a:cs typeface="Noto Sans"/>
              </a:rPr>
              <a:t>Lorem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ipsum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dolor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sit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amet,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consectetuer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adipiscing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elit, </a:t>
            </a:r>
            <a:r>
              <a:rPr sz="2100" dirty="0">
                <a:latin typeface="Noto Sans"/>
                <a:cs typeface="Noto Sans"/>
              </a:rPr>
              <a:t>sed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diam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nonummy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nibh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euismod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tincidunt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ut</a:t>
            </a:r>
            <a:r>
              <a:rPr sz="2100" spc="60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laoreet </a:t>
            </a:r>
            <a:r>
              <a:rPr sz="2100" dirty="0">
                <a:latin typeface="Noto Sans"/>
                <a:cs typeface="Noto Sans"/>
              </a:rPr>
              <a:t>dolore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magna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aliquam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erat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volutpat.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Ut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wisi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enim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spc="-25" dirty="0">
                <a:latin typeface="Noto Sans"/>
                <a:cs typeface="Noto Sans"/>
              </a:rPr>
              <a:t>ad </a:t>
            </a:r>
            <a:r>
              <a:rPr sz="2100" dirty="0">
                <a:latin typeface="Noto Sans"/>
                <a:cs typeface="Noto Sans"/>
              </a:rPr>
              <a:t>minim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veniam,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quis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nostrud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exerci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tation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ullamcorper </a:t>
            </a:r>
            <a:r>
              <a:rPr sz="2100" dirty="0">
                <a:latin typeface="Noto Sans"/>
                <a:cs typeface="Noto Sans"/>
              </a:rPr>
              <a:t>suscipit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lobortis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nisl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ut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aliquip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ex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ea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commodo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consequat. </a:t>
            </a:r>
            <a:r>
              <a:rPr sz="2100" dirty="0">
                <a:latin typeface="Noto Sans"/>
                <a:cs typeface="Noto Sans"/>
              </a:rPr>
              <a:t>Duis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autem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vel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eum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iriure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dolor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in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hendrerit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in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vulputate </a:t>
            </a:r>
            <a:r>
              <a:rPr sz="2100" dirty="0">
                <a:latin typeface="Noto Sans"/>
                <a:cs typeface="Noto Sans"/>
              </a:rPr>
              <a:t>velit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esse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molestie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consequat,</a:t>
            </a:r>
            <a:r>
              <a:rPr sz="2100" spc="5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vel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illum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dolore</a:t>
            </a:r>
            <a:r>
              <a:rPr sz="2100" spc="5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eu</a:t>
            </a:r>
            <a:r>
              <a:rPr sz="2100" spc="50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feugiat </a:t>
            </a:r>
            <a:r>
              <a:rPr sz="2100" dirty="0">
                <a:latin typeface="Noto Sans"/>
                <a:cs typeface="Noto Sans"/>
              </a:rPr>
              <a:t>nulla</a:t>
            </a:r>
            <a:r>
              <a:rPr sz="2100" spc="3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facilisis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at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vero</a:t>
            </a:r>
            <a:r>
              <a:rPr sz="2100" spc="3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eros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et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accumsan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et</a:t>
            </a:r>
            <a:r>
              <a:rPr sz="2100" spc="3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iusto</a:t>
            </a:r>
            <a:r>
              <a:rPr sz="2100" spc="40" dirty="0">
                <a:latin typeface="Noto Sans"/>
                <a:cs typeface="Noto Sans"/>
              </a:rPr>
              <a:t> </a:t>
            </a:r>
            <a:r>
              <a:rPr sz="2100" spc="-20" dirty="0">
                <a:latin typeface="Noto Sans"/>
                <a:cs typeface="Noto Sans"/>
              </a:rPr>
              <a:t>odio </a:t>
            </a:r>
            <a:r>
              <a:rPr sz="2100" dirty="0">
                <a:latin typeface="Noto Sans"/>
                <a:cs typeface="Noto Sans"/>
              </a:rPr>
              <a:t>dignissim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qui</a:t>
            </a:r>
            <a:r>
              <a:rPr sz="2100" spc="7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blandit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praesent</a:t>
            </a:r>
            <a:r>
              <a:rPr sz="2100" spc="7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luptatum</a:t>
            </a:r>
            <a:r>
              <a:rPr sz="2100" spc="7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zzril</a:t>
            </a:r>
            <a:r>
              <a:rPr sz="2100" spc="65" dirty="0">
                <a:latin typeface="Noto Sans"/>
                <a:cs typeface="Noto Sans"/>
              </a:rPr>
              <a:t> </a:t>
            </a:r>
            <a:r>
              <a:rPr sz="2100" spc="-10" dirty="0">
                <a:latin typeface="Noto Sans"/>
                <a:cs typeface="Noto Sans"/>
              </a:rPr>
              <a:t>delenit </a:t>
            </a:r>
            <a:r>
              <a:rPr sz="2100" dirty="0">
                <a:latin typeface="Noto Sans"/>
                <a:cs typeface="Noto Sans"/>
              </a:rPr>
              <a:t>augue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duis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dolore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te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feugait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nulla</a:t>
            </a:r>
            <a:r>
              <a:rPr sz="2100" spc="45" dirty="0">
                <a:latin typeface="Noto Sans"/>
                <a:cs typeface="Noto Sans"/>
              </a:rPr>
              <a:t> </a:t>
            </a:r>
            <a:r>
              <a:rPr sz="2100" spc="-10" dirty="0" err="1">
                <a:latin typeface="Noto Sans"/>
                <a:cs typeface="Noto Sans"/>
              </a:rPr>
              <a:t>facilisi</a:t>
            </a:r>
            <a:r>
              <a:rPr sz="2100" spc="-10" dirty="0">
                <a:latin typeface="Noto Sans"/>
                <a:cs typeface="Noto Sans"/>
              </a:rPr>
              <a:t>.</a:t>
            </a:r>
            <a:r>
              <a:rPr lang="en-CA" sz="2100" spc="-10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Lorem</a:t>
            </a:r>
            <a:r>
              <a:rPr sz="2100" spc="5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ipsum</a:t>
            </a:r>
            <a:r>
              <a:rPr sz="2100" spc="5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dolor</a:t>
            </a:r>
            <a:r>
              <a:rPr sz="2100" spc="55" dirty="0">
                <a:latin typeface="Noto Sans"/>
                <a:cs typeface="Noto Sans"/>
              </a:rPr>
              <a:t> </a:t>
            </a:r>
            <a:r>
              <a:rPr sz="2100" dirty="0">
                <a:latin typeface="Noto Sans"/>
                <a:cs typeface="Noto Sans"/>
              </a:rPr>
              <a:t>sit</a:t>
            </a:r>
            <a:r>
              <a:rPr sz="2100" spc="55" dirty="0">
                <a:latin typeface="Noto Sans"/>
                <a:cs typeface="Noto Sans"/>
              </a:rPr>
              <a:t> </a:t>
            </a:r>
            <a:r>
              <a:rPr sz="2100" dirty="0" err="1">
                <a:latin typeface="Noto Sans"/>
                <a:cs typeface="Noto Sans"/>
              </a:rPr>
              <a:t>amet</a:t>
            </a:r>
            <a:r>
              <a:rPr lang="en-CA" sz="2100" dirty="0">
                <a:latin typeface="Noto Sans"/>
                <a:cs typeface="Noto Sans"/>
              </a:rPr>
              <a:t>.</a:t>
            </a:r>
            <a:endParaRPr sz="2100" dirty="0">
              <a:latin typeface="Noto Sans"/>
              <a:cs typeface="Noto Sans"/>
            </a:endParaRPr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id="{8BCA7741-BD62-9BBA-3D08-E906741A444D}"/>
              </a:ext>
            </a:extLst>
          </p:cNvPr>
          <p:cNvSpPr txBox="1"/>
          <p:nvPr/>
        </p:nvSpPr>
        <p:spPr>
          <a:xfrm>
            <a:off x="10690424" y="5471099"/>
            <a:ext cx="6847205" cy="39159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lang="en-CA" sz="2100" dirty="0">
                <a:latin typeface="Noto Sans"/>
                <a:cs typeface="Noto Sans"/>
              </a:rPr>
              <a:t>Lorem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ipsum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dolor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sit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amet</a:t>
            </a:r>
            <a:r>
              <a:rPr lang="en-CA" sz="2100" dirty="0">
                <a:latin typeface="Noto Sans"/>
                <a:cs typeface="Noto Sans"/>
              </a:rPr>
              <a:t>,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consectetuer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adipiscing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elit</a:t>
            </a:r>
            <a:r>
              <a:rPr lang="en-CA" sz="2100" spc="-10" dirty="0">
                <a:latin typeface="Noto Sans"/>
                <a:cs typeface="Noto Sans"/>
              </a:rPr>
              <a:t>, </a:t>
            </a:r>
            <a:r>
              <a:rPr lang="en-CA" sz="2100" dirty="0">
                <a:latin typeface="Noto Sans"/>
                <a:cs typeface="Noto Sans"/>
              </a:rPr>
              <a:t>sed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diam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nonummy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nibh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euismod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tincidunt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ut</a:t>
            </a:r>
            <a:r>
              <a:rPr lang="en-CA" sz="2100" spc="60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laoreet</a:t>
            </a:r>
            <a:r>
              <a:rPr lang="en-CA" sz="2100" spc="-1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dolore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magna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aliquam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erat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volutpat</a:t>
            </a:r>
            <a:r>
              <a:rPr lang="en-CA" sz="2100" dirty="0">
                <a:latin typeface="Noto Sans"/>
                <a:cs typeface="Noto Sans"/>
              </a:rPr>
              <a:t>.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Ut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wisi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enim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spc="-25" dirty="0">
                <a:latin typeface="Noto Sans"/>
                <a:cs typeface="Noto Sans"/>
              </a:rPr>
              <a:t>ad </a:t>
            </a:r>
            <a:r>
              <a:rPr lang="en-CA" sz="2100" dirty="0">
                <a:latin typeface="Noto Sans"/>
                <a:cs typeface="Noto Sans"/>
              </a:rPr>
              <a:t>minim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veniam</a:t>
            </a:r>
            <a:r>
              <a:rPr lang="en-CA" sz="2100" dirty="0">
                <a:latin typeface="Noto Sans"/>
                <a:cs typeface="Noto Sans"/>
              </a:rPr>
              <a:t>,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quis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nostrud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exerci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tation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ullamcorper</a:t>
            </a:r>
            <a:r>
              <a:rPr lang="en-CA" sz="2100" spc="-1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suscipit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lobortis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nisl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ut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aliquip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ex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ea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commodo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consequat</a:t>
            </a:r>
            <a:r>
              <a:rPr lang="en-CA" sz="2100" spc="-10" dirty="0">
                <a:latin typeface="Noto Sans"/>
                <a:cs typeface="Noto Sans"/>
              </a:rPr>
              <a:t>. </a:t>
            </a:r>
            <a:r>
              <a:rPr lang="en-CA" sz="2100" dirty="0">
                <a:latin typeface="Noto Sans"/>
                <a:cs typeface="Noto Sans"/>
              </a:rPr>
              <a:t>Duis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autem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vel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eum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iriure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dolor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in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hendrerit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in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vulputate</a:t>
            </a:r>
            <a:r>
              <a:rPr lang="en-CA" sz="2100" spc="-1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velit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esse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molestie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consequat</a:t>
            </a:r>
            <a:r>
              <a:rPr lang="en-CA" sz="2100" dirty="0">
                <a:latin typeface="Noto Sans"/>
                <a:cs typeface="Noto Sans"/>
              </a:rPr>
              <a:t>,</a:t>
            </a:r>
            <a:r>
              <a:rPr lang="en-CA" sz="2100" spc="5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vel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illum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dolore</a:t>
            </a:r>
            <a:r>
              <a:rPr lang="en-CA" sz="2100" spc="5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eu</a:t>
            </a:r>
            <a:r>
              <a:rPr lang="en-CA" sz="2100" spc="50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feugiat</a:t>
            </a:r>
            <a:r>
              <a:rPr lang="en-CA" sz="2100" spc="-1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nulla</a:t>
            </a:r>
            <a:r>
              <a:rPr lang="en-CA" sz="2100" spc="3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facilisis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at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vero</a:t>
            </a:r>
            <a:r>
              <a:rPr lang="en-CA" sz="2100" spc="3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eros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et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accumsan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et</a:t>
            </a:r>
            <a:r>
              <a:rPr lang="en-CA" sz="2100" spc="3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iusto</a:t>
            </a:r>
            <a:r>
              <a:rPr lang="en-CA" sz="2100" spc="40" dirty="0">
                <a:latin typeface="Noto Sans"/>
                <a:cs typeface="Noto Sans"/>
              </a:rPr>
              <a:t> </a:t>
            </a:r>
            <a:r>
              <a:rPr lang="en-CA" sz="2100" spc="-20" dirty="0" err="1">
                <a:latin typeface="Noto Sans"/>
                <a:cs typeface="Noto Sans"/>
              </a:rPr>
              <a:t>odio</a:t>
            </a:r>
            <a:r>
              <a:rPr lang="en-CA" sz="2100" spc="-2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dignissim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qui</a:t>
            </a:r>
            <a:r>
              <a:rPr lang="en-CA" sz="2100" spc="7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blandit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praesent</a:t>
            </a:r>
            <a:r>
              <a:rPr lang="en-CA" sz="2100" spc="7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luptatum</a:t>
            </a:r>
            <a:r>
              <a:rPr lang="en-CA" sz="2100" spc="7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zzril</a:t>
            </a:r>
            <a:r>
              <a:rPr lang="en-CA" sz="2100" spc="65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delenit</a:t>
            </a:r>
            <a:r>
              <a:rPr lang="en-CA" sz="2100" spc="-10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augue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duis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dolore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te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feugait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nulla</a:t>
            </a:r>
            <a:r>
              <a:rPr lang="en-CA" sz="2100" spc="45" dirty="0">
                <a:latin typeface="Noto Sans"/>
                <a:cs typeface="Noto Sans"/>
              </a:rPr>
              <a:t> </a:t>
            </a:r>
            <a:r>
              <a:rPr lang="en-CA" sz="2100" spc="-10" dirty="0" err="1">
                <a:latin typeface="Noto Sans"/>
                <a:cs typeface="Noto Sans"/>
              </a:rPr>
              <a:t>facilisi</a:t>
            </a:r>
            <a:r>
              <a:rPr lang="en-CA" sz="2100" spc="-10" dirty="0">
                <a:latin typeface="Noto Sans"/>
                <a:cs typeface="Noto Sans"/>
              </a:rPr>
              <a:t>. </a:t>
            </a:r>
            <a:r>
              <a:rPr lang="en-CA" sz="2100" dirty="0">
                <a:latin typeface="Noto Sans"/>
                <a:cs typeface="Noto Sans"/>
              </a:rPr>
              <a:t>Lorem</a:t>
            </a:r>
            <a:r>
              <a:rPr lang="en-CA" sz="2100" spc="5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ipsum</a:t>
            </a:r>
            <a:r>
              <a:rPr lang="en-CA" sz="2100" spc="5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dolor</a:t>
            </a:r>
            <a:r>
              <a:rPr lang="en-CA" sz="2100" spc="55" dirty="0">
                <a:latin typeface="Noto Sans"/>
                <a:cs typeface="Noto Sans"/>
              </a:rPr>
              <a:t> </a:t>
            </a:r>
            <a:r>
              <a:rPr lang="en-CA" sz="2100" dirty="0">
                <a:latin typeface="Noto Sans"/>
                <a:cs typeface="Noto Sans"/>
              </a:rPr>
              <a:t>sit</a:t>
            </a:r>
            <a:r>
              <a:rPr lang="en-CA" sz="2100" spc="55" dirty="0">
                <a:latin typeface="Noto Sans"/>
                <a:cs typeface="Noto Sans"/>
              </a:rPr>
              <a:t> </a:t>
            </a:r>
            <a:r>
              <a:rPr lang="en-CA" sz="2100" dirty="0" err="1">
                <a:latin typeface="Noto Sans"/>
                <a:cs typeface="Noto Sans"/>
              </a:rPr>
              <a:t>amet</a:t>
            </a:r>
            <a:r>
              <a:rPr lang="en-CA" sz="2100" dirty="0">
                <a:latin typeface="Noto Sans"/>
                <a:cs typeface="Noto San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16999387" y="10527093"/>
            <a:ext cx="516255" cy="516255"/>
            <a:chOff x="16999387" y="10527093"/>
            <a:chExt cx="516255" cy="516255"/>
          </a:xfrm>
        </p:grpSpPr>
        <p:sp>
          <p:nvSpPr>
            <p:cNvPr id="8" name="object 8"/>
            <p:cNvSpPr/>
            <p:nvPr/>
          </p:nvSpPr>
          <p:spPr>
            <a:xfrm>
              <a:off x="1699938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121719" y="10738081"/>
              <a:ext cx="58419" cy="187325"/>
            </a:xfrm>
            <a:custGeom>
              <a:avLst/>
              <a:gdLst/>
              <a:ahLst/>
              <a:cxnLst/>
              <a:rect l="l" t="t" r="r" b="b"/>
              <a:pathLst>
                <a:path w="58419" h="187325">
                  <a:moveTo>
                    <a:pt x="58144" y="0"/>
                  </a:moveTo>
                  <a:lnTo>
                    <a:pt x="0" y="0"/>
                  </a:lnTo>
                  <a:lnTo>
                    <a:pt x="0" y="186716"/>
                  </a:lnTo>
                  <a:lnTo>
                    <a:pt x="58144" y="186716"/>
                  </a:lnTo>
                  <a:lnTo>
                    <a:pt x="58144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14649" y="10731447"/>
              <a:ext cx="182748" cy="1933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7213" y="10645217"/>
              <a:ext cx="67149" cy="6716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5580831" y="10527093"/>
            <a:ext cx="516255" cy="516255"/>
            <a:chOff x="15580831" y="10527093"/>
            <a:chExt cx="516255" cy="516255"/>
          </a:xfrm>
        </p:grpSpPr>
        <p:sp>
          <p:nvSpPr>
            <p:cNvPr id="13" name="object 13"/>
            <p:cNvSpPr/>
            <p:nvPr/>
          </p:nvSpPr>
          <p:spPr>
            <a:xfrm>
              <a:off x="15580831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731991" y="10626766"/>
              <a:ext cx="220345" cy="416559"/>
            </a:xfrm>
            <a:custGeom>
              <a:avLst/>
              <a:gdLst/>
              <a:ahLst/>
              <a:cxnLst/>
              <a:rect l="l" t="t" r="r" b="b"/>
              <a:pathLst>
                <a:path w="220344" h="416559">
                  <a:moveTo>
                    <a:pt x="162319" y="0"/>
                  </a:moveTo>
                  <a:lnTo>
                    <a:pt x="121950" y="6613"/>
                  </a:lnTo>
                  <a:lnTo>
                    <a:pt x="79652" y="41445"/>
                  </a:lnTo>
                  <a:lnTo>
                    <a:pt x="66614" y="79979"/>
                  </a:lnTo>
                  <a:lnTo>
                    <a:pt x="65265" y="99965"/>
                  </a:lnTo>
                  <a:lnTo>
                    <a:pt x="65265" y="156508"/>
                  </a:lnTo>
                  <a:lnTo>
                    <a:pt x="0" y="156508"/>
                  </a:lnTo>
                  <a:lnTo>
                    <a:pt x="0" y="230778"/>
                  </a:lnTo>
                  <a:lnTo>
                    <a:pt x="65265" y="230778"/>
                  </a:lnTo>
                  <a:lnTo>
                    <a:pt x="65265" y="412783"/>
                  </a:lnTo>
                  <a:lnTo>
                    <a:pt x="75448" y="414265"/>
                  </a:lnTo>
                  <a:lnTo>
                    <a:pt x="85743" y="415322"/>
                  </a:lnTo>
                  <a:lnTo>
                    <a:pt x="96160" y="415954"/>
                  </a:lnTo>
                  <a:lnTo>
                    <a:pt x="106708" y="416165"/>
                  </a:lnTo>
                  <a:lnTo>
                    <a:pt x="116574" y="415974"/>
                  </a:lnTo>
                  <a:lnTo>
                    <a:pt x="126333" y="415412"/>
                  </a:lnTo>
                  <a:lnTo>
                    <a:pt x="135987" y="414499"/>
                  </a:lnTo>
                  <a:lnTo>
                    <a:pt x="145534" y="413254"/>
                  </a:lnTo>
                  <a:lnTo>
                    <a:pt x="145534" y="230778"/>
                  </a:lnTo>
                  <a:lnTo>
                    <a:pt x="205365" y="230778"/>
                  </a:lnTo>
                  <a:lnTo>
                    <a:pt x="216799" y="156508"/>
                  </a:lnTo>
                  <a:lnTo>
                    <a:pt x="145534" y="156508"/>
                  </a:lnTo>
                  <a:lnTo>
                    <a:pt x="145534" y="108310"/>
                  </a:lnTo>
                  <a:lnTo>
                    <a:pt x="164956" y="72712"/>
                  </a:lnTo>
                  <a:lnTo>
                    <a:pt x="187449" y="68175"/>
                  </a:lnTo>
                  <a:lnTo>
                    <a:pt x="219804" y="68175"/>
                  </a:lnTo>
                  <a:lnTo>
                    <a:pt x="219804" y="4973"/>
                  </a:lnTo>
                  <a:lnTo>
                    <a:pt x="205926" y="2955"/>
                  </a:lnTo>
                  <a:lnTo>
                    <a:pt x="191725" y="1430"/>
                  </a:lnTo>
                  <a:lnTo>
                    <a:pt x="177193" y="434"/>
                  </a:lnTo>
                  <a:lnTo>
                    <a:pt x="162319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6290107" y="10527093"/>
            <a:ext cx="516255" cy="516255"/>
            <a:chOff x="16290107" y="10527093"/>
            <a:chExt cx="516255" cy="516255"/>
          </a:xfrm>
        </p:grpSpPr>
        <p:sp>
          <p:nvSpPr>
            <p:cNvPr id="16" name="object 16"/>
            <p:cNvSpPr/>
            <p:nvPr/>
          </p:nvSpPr>
          <p:spPr>
            <a:xfrm>
              <a:off x="1629010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410642" y="10645631"/>
              <a:ext cx="274955" cy="278765"/>
            </a:xfrm>
            <a:custGeom>
              <a:avLst/>
              <a:gdLst/>
              <a:ahLst/>
              <a:cxnLst/>
              <a:rect l="l" t="t" r="r" b="b"/>
              <a:pathLst>
                <a:path w="274955" h="278765">
                  <a:moveTo>
                    <a:pt x="81379" y="0"/>
                  </a:moveTo>
                  <a:lnTo>
                    <a:pt x="0" y="0"/>
                  </a:lnTo>
                  <a:lnTo>
                    <a:pt x="107263" y="154623"/>
                  </a:lnTo>
                  <a:lnTo>
                    <a:pt x="303" y="278755"/>
                  </a:lnTo>
                  <a:lnTo>
                    <a:pt x="24554" y="278755"/>
                  </a:lnTo>
                  <a:lnTo>
                    <a:pt x="118080" y="170214"/>
                  </a:lnTo>
                  <a:lnTo>
                    <a:pt x="140467" y="170214"/>
                  </a:lnTo>
                  <a:lnTo>
                    <a:pt x="35129" y="18376"/>
                  </a:lnTo>
                  <a:lnTo>
                    <a:pt x="94128" y="18376"/>
                  </a:lnTo>
                  <a:lnTo>
                    <a:pt x="81379" y="0"/>
                  </a:lnTo>
                  <a:close/>
                </a:path>
                <a:path w="274955" h="278765">
                  <a:moveTo>
                    <a:pt x="140467" y="170214"/>
                  </a:moveTo>
                  <a:lnTo>
                    <a:pt x="118080" y="170214"/>
                  </a:lnTo>
                  <a:lnTo>
                    <a:pt x="193386" y="278755"/>
                  </a:lnTo>
                  <a:lnTo>
                    <a:pt x="274766" y="278755"/>
                  </a:lnTo>
                  <a:lnTo>
                    <a:pt x="262023" y="260379"/>
                  </a:lnTo>
                  <a:lnTo>
                    <a:pt x="203019" y="260379"/>
                  </a:lnTo>
                  <a:lnTo>
                    <a:pt x="140467" y="170214"/>
                  </a:lnTo>
                  <a:close/>
                </a:path>
                <a:path w="274955" h="278765">
                  <a:moveTo>
                    <a:pt x="94128" y="18376"/>
                  </a:moveTo>
                  <a:lnTo>
                    <a:pt x="71777" y="18376"/>
                  </a:lnTo>
                  <a:lnTo>
                    <a:pt x="239657" y="260379"/>
                  </a:lnTo>
                  <a:lnTo>
                    <a:pt x="262023" y="260379"/>
                  </a:lnTo>
                  <a:lnTo>
                    <a:pt x="163167" y="117902"/>
                  </a:lnTo>
                  <a:lnTo>
                    <a:pt x="176610" y="102300"/>
                  </a:lnTo>
                  <a:lnTo>
                    <a:pt x="152351" y="102300"/>
                  </a:lnTo>
                  <a:lnTo>
                    <a:pt x="94128" y="18376"/>
                  </a:lnTo>
                  <a:close/>
                </a:path>
                <a:path w="274955" h="278765">
                  <a:moveTo>
                    <a:pt x="264756" y="0"/>
                  </a:moveTo>
                  <a:lnTo>
                    <a:pt x="240495" y="0"/>
                  </a:lnTo>
                  <a:lnTo>
                    <a:pt x="152351" y="102300"/>
                  </a:lnTo>
                  <a:lnTo>
                    <a:pt x="176610" y="102300"/>
                  </a:lnTo>
                  <a:lnTo>
                    <a:pt x="264756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15">
            <a:extLst>
              <a:ext uri="{FF2B5EF4-FFF2-40B4-BE49-F238E27FC236}">
                <a16:creationId xmlns:a16="http://schemas.microsoft.com/office/drawing/2014/main" id="{EC226564-CCEC-806B-55E2-670DC557DB1B}"/>
              </a:ext>
            </a:extLst>
          </p:cNvPr>
          <p:cNvSpPr txBox="1"/>
          <p:nvPr/>
        </p:nvSpPr>
        <p:spPr>
          <a:xfrm>
            <a:off x="824970" y="10503675"/>
            <a:ext cx="2717800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50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www.wtc2025.org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D2E05ECB-3BCC-4FA0-8E73-BAFED902FFD2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7687881" y="10547990"/>
            <a:ext cx="2270169" cy="41101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#WTC2025</a:t>
            </a: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23382121-B22E-72EB-A5B1-BB3C8B7AA2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1476" y="3738668"/>
            <a:ext cx="8695689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Heading Goes Here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52F16DE5-C51D-A67D-EC6D-07FFD618BC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81477" y="4849962"/>
            <a:ext cx="869569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Subheading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Placeholder</a:t>
            </a:r>
            <a:endParaRPr sz="19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object 3">
            <a:extLst>
              <a:ext uri="{FF2B5EF4-FFF2-40B4-BE49-F238E27FC236}">
                <a16:creationId xmlns:a16="http://schemas.microsoft.com/office/drawing/2014/main" id="{0EBA6855-F129-E1A9-6920-B79B1983BDA5}"/>
              </a:ext>
            </a:extLst>
          </p:cNvPr>
          <p:cNvSpPr txBox="1">
            <a:spLocks/>
          </p:cNvSpPr>
          <p:nvPr/>
        </p:nvSpPr>
        <p:spPr>
          <a:xfrm>
            <a:off x="2096346" y="5654675"/>
            <a:ext cx="8946304" cy="32653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3300" b="0" i="0">
                <a:solidFill>
                  <a:schemeClr val="tx1"/>
                </a:solidFill>
                <a:latin typeface="Jost Medium"/>
                <a:ea typeface="+mn-ea"/>
                <a:cs typeface="Jost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101499"/>
              </a:lnSpc>
              <a:spcBef>
                <a:spcPts val="2350"/>
              </a:spcBef>
            </a:pP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consectetuer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sed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diam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nonummy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nibh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euismod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tincidunt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laoreet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magna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aliquam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erat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volutpat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wisi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ad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minim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exerci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tation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ullam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corper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suscipit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lobortis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nisl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Duis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5" dirty="0">
                <a:latin typeface="Calibri" panose="020F0502020204030204" pitchFamily="34" charset="0"/>
                <a:cs typeface="Calibri" panose="020F0502020204030204" pitchFamily="34" charset="0"/>
              </a:rPr>
              <a:t>ac-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cumsan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luptatum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zzril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delenit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augue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feugait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facilisi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CA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68910">
              <a:lnSpc>
                <a:spcPct val="101499"/>
              </a:lnSpc>
            </a:pP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cons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ectetuer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sed</a:t>
            </a:r>
            <a:r>
              <a:rPr lang="en-CA"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diam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nonummy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nibh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euismod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tincidunt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laoreet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magna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aliquam</a:t>
            </a:r>
            <a:r>
              <a:rPr lang="en-CA"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erat</a:t>
            </a:r>
            <a:r>
              <a:rPr lang="en-CA"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volutpat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wisi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ad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minim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CA" sz="21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CA" sz="21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exerci</a:t>
            </a:r>
            <a:r>
              <a:rPr lang="en-CA" sz="21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1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tation</a:t>
            </a:r>
            <a:r>
              <a:rPr lang="en-CA"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CA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DA619A49-0311-C0DB-6206-BDE3F400A4EA}"/>
              </a:ext>
            </a:extLst>
          </p:cNvPr>
          <p:cNvSpPr/>
          <p:nvPr/>
        </p:nvSpPr>
        <p:spPr>
          <a:xfrm>
            <a:off x="12102985" y="2994702"/>
            <a:ext cx="6119495" cy="6119495"/>
          </a:xfrm>
          <a:custGeom>
            <a:avLst/>
            <a:gdLst/>
            <a:ahLst/>
            <a:cxnLst/>
            <a:rect l="l" t="t" r="r" b="b"/>
            <a:pathLst>
              <a:path w="6119494" h="6119495">
                <a:moveTo>
                  <a:pt x="3059487" y="0"/>
                </a:moveTo>
                <a:lnTo>
                  <a:pt x="3011298" y="371"/>
                </a:lnTo>
                <a:lnTo>
                  <a:pt x="2963288" y="1483"/>
                </a:lnTo>
                <a:lnTo>
                  <a:pt x="2915463" y="3330"/>
                </a:lnTo>
                <a:lnTo>
                  <a:pt x="2867829" y="5905"/>
                </a:lnTo>
                <a:lnTo>
                  <a:pt x="2820390" y="9204"/>
                </a:lnTo>
                <a:lnTo>
                  <a:pt x="2773153" y="13222"/>
                </a:lnTo>
                <a:lnTo>
                  <a:pt x="2726123" y="17952"/>
                </a:lnTo>
                <a:lnTo>
                  <a:pt x="2679304" y="23390"/>
                </a:lnTo>
                <a:lnTo>
                  <a:pt x="2632704" y="29530"/>
                </a:lnTo>
                <a:lnTo>
                  <a:pt x="2586326" y="36366"/>
                </a:lnTo>
                <a:lnTo>
                  <a:pt x="2540177" y="43893"/>
                </a:lnTo>
                <a:lnTo>
                  <a:pt x="2494262" y="52106"/>
                </a:lnTo>
                <a:lnTo>
                  <a:pt x="2448587" y="60999"/>
                </a:lnTo>
                <a:lnTo>
                  <a:pt x="2403156" y="70566"/>
                </a:lnTo>
                <a:lnTo>
                  <a:pt x="2357975" y="80803"/>
                </a:lnTo>
                <a:lnTo>
                  <a:pt x="2313050" y="91704"/>
                </a:lnTo>
                <a:lnTo>
                  <a:pt x="2268387" y="103263"/>
                </a:lnTo>
                <a:lnTo>
                  <a:pt x="2223990" y="115476"/>
                </a:lnTo>
                <a:lnTo>
                  <a:pt x="2179865" y="128335"/>
                </a:lnTo>
                <a:lnTo>
                  <a:pt x="2136017" y="141837"/>
                </a:lnTo>
                <a:lnTo>
                  <a:pt x="2092453" y="155975"/>
                </a:lnTo>
                <a:lnTo>
                  <a:pt x="2049177" y="170745"/>
                </a:lnTo>
                <a:lnTo>
                  <a:pt x="2006195" y="186140"/>
                </a:lnTo>
                <a:lnTo>
                  <a:pt x="1963512" y="202156"/>
                </a:lnTo>
                <a:lnTo>
                  <a:pt x="1921133" y="218786"/>
                </a:lnTo>
                <a:lnTo>
                  <a:pt x="1879065" y="236026"/>
                </a:lnTo>
                <a:lnTo>
                  <a:pt x="1837312" y="253870"/>
                </a:lnTo>
                <a:lnTo>
                  <a:pt x="1795881" y="272313"/>
                </a:lnTo>
                <a:lnTo>
                  <a:pt x="1754776" y="291348"/>
                </a:lnTo>
                <a:lnTo>
                  <a:pt x="1714003" y="310972"/>
                </a:lnTo>
                <a:lnTo>
                  <a:pt x="1673567" y="331177"/>
                </a:lnTo>
                <a:lnTo>
                  <a:pt x="1633474" y="351959"/>
                </a:lnTo>
                <a:lnTo>
                  <a:pt x="1593729" y="373313"/>
                </a:lnTo>
                <a:lnTo>
                  <a:pt x="1554338" y="395232"/>
                </a:lnTo>
                <a:lnTo>
                  <a:pt x="1515306" y="417712"/>
                </a:lnTo>
                <a:lnTo>
                  <a:pt x="1476638" y="440747"/>
                </a:lnTo>
                <a:lnTo>
                  <a:pt x="1438341" y="464332"/>
                </a:lnTo>
                <a:lnTo>
                  <a:pt x="1400419" y="488460"/>
                </a:lnTo>
                <a:lnTo>
                  <a:pt x="1362878" y="513128"/>
                </a:lnTo>
                <a:lnTo>
                  <a:pt x="1325723" y="538328"/>
                </a:lnTo>
                <a:lnTo>
                  <a:pt x="1288960" y="564056"/>
                </a:lnTo>
                <a:lnTo>
                  <a:pt x="1252594" y="590307"/>
                </a:lnTo>
                <a:lnTo>
                  <a:pt x="1216631" y="617075"/>
                </a:lnTo>
                <a:lnTo>
                  <a:pt x="1181076" y="644354"/>
                </a:lnTo>
                <a:lnTo>
                  <a:pt x="1145934" y="672139"/>
                </a:lnTo>
                <a:lnTo>
                  <a:pt x="1111212" y="700425"/>
                </a:lnTo>
                <a:lnTo>
                  <a:pt x="1076913" y="729206"/>
                </a:lnTo>
                <a:lnTo>
                  <a:pt x="1043045" y="758476"/>
                </a:lnTo>
                <a:lnTo>
                  <a:pt x="1009612" y="788231"/>
                </a:lnTo>
                <a:lnTo>
                  <a:pt x="976620" y="818465"/>
                </a:lnTo>
                <a:lnTo>
                  <a:pt x="944074" y="849172"/>
                </a:lnTo>
                <a:lnTo>
                  <a:pt x="911979" y="880347"/>
                </a:lnTo>
                <a:lnTo>
                  <a:pt x="880342" y="911985"/>
                </a:lnTo>
                <a:lnTo>
                  <a:pt x="849167" y="944079"/>
                </a:lnTo>
                <a:lnTo>
                  <a:pt x="818460" y="976625"/>
                </a:lnTo>
                <a:lnTo>
                  <a:pt x="788226" y="1009618"/>
                </a:lnTo>
                <a:lnTo>
                  <a:pt x="758472" y="1043051"/>
                </a:lnTo>
                <a:lnTo>
                  <a:pt x="729201" y="1076919"/>
                </a:lnTo>
                <a:lnTo>
                  <a:pt x="700421" y="1111218"/>
                </a:lnTo>
                <a:lnTo>
                  <a:pt x="672135" y="1145941"/>
                </a:lnTo>
                <a:lnTo>
                  <a:pt x="644350" y="1181082"/>
                </a:lnTo>
                <a:lnTo>
                  <a:pt x="617071" y="1216637"/>
                </a:lnTo>
                <a:lnTo>
                  <a:pt x="590303" y="1252601"/>
                </a:lnTo>
                <a:lnTo>
                  <a:pt x="564053" y="1288967"/>
                </a:lnTo>
                <a:lnTo>
                  <a:pt x="538325" y="1325730"/>
                </a:lnTo>
                <a:lnTo>
                  <a:pt x="513124" y="1362885"/>
                </a:lnTo>
                <a:lnTo>
                  <a:pt x="488457" y="1400426"/>
                </a:lnTo>
                <a:lnTo>
                  <a:pt x="464329" y="1438348"/>
                </a:lnTo>
                <a:lnTo>
                  <a:pt x="440744" y="1476646"/>
                </a:lnTo>
                <a:lnTo>
                  <a:pt x="417709" y="1515313"/>
                </a:lnTo>
                <a:lnTo>
                  <a:pt x="395230" y="1554346"/>
                </a:lnTo>
                <a:lnTo>
                  <a:pt x="373310" y="1593737"/>
                </a:lnTo>
                <a:lnTo>
                  <a:pt x="351957" y="1633482"/>
                </a:lnTo>
                <a:lnTo>
                  <a:pt x="331175" y="1673575"/>
                </a:lnTo>
                <a:lnTo>
                  <a:pt x="310970" y="1714011"/>
                </a:lnTo>
                <a:lnTo>
                  <a:pt x="291346" y="1754784"/>
                </a:lnTo>
                <a:lnTo>
                  <a:pt x="272311" y="1795889"/>
                </a:lnTo>
                <a:lnTo>
                  <a:pt x="253869" y="1837321"/>
                </a:lnTo>
                <a:lnTo>
                  <a:pt x="236025" y="1879074"/>
                </a:lnTo>
                <a:lnTo>
                  <a:pt x="218785" y="1921142"/>
                </a:lnTo>
                <a:lnTo>
                  <a:pt x="202155" y="1963521"/>
                </a:lnTo>
                <a:lnTo>
                  <a:pt x="186139" y="2006204"/>
                </a:lnTo>
                <a:lnTo>
                  <a:pt x="170744" y="2049186"/>
                </a:lnTo>
                <a:lnTo>
                  <a:pt x="155974" y="2092462"/>
                </a:lnTo>
                <a:lnTo>
                  <a:pt x="141836" y="2136027"/>
                </a:lnTo>
                <a:lnTo>
                  <a:pt x="128334" y="2179874"/>
                </a:lnTo>
                <a:lnTo>
                  <a:pt x="115475" y="2224000"/>
                </a:lnTo>
                <a:lnTo>
                  <a:pt x="103263" y="2268397"/>
                </a:lnTo>
                <a:lnTo>
                  <a:pt x="91704" y="2313060"/>
                </a:lnTo>
                <a:lnTo>
                  <a:pt x="80803" y="2357985"/>
                </a:lnTo>
                <a:lnTo>
                  <a:pt x="70566" y="2403166"/>
                </a:lnTo>
                <a:lnTo>
                  <a:pt x="60998" y="2448597"/>
                </a:lnTo>
                <a:lnTo>
                  <a:pt x="52105" y="2494272"/>
                </a:lnTo>
                <a:lnTo>
                  <a:pt x="43893" y="2540187"/>
                </a:lnTo>
                <a:lnTo>
                  <a:pt x="36366" y="2586336"/>
                </a:lnTo>
                <a:lnTo>
                  <a:pt x="29529" y="2632714"/>
                </a:lnTo>
                <a:lnTo>
                  <a:pt x="23390" y="2679315"/>
                </a:lnTo>
                <a:lnTo>
                  <a:pt x="17952" y="2726133"/>
                </a:lnTo>
                <a:lnTo>
                  <a:pt x="13222" y="2773164"/>
                </a:lnTo>
                <a:lnTo>
                  <a:pt x="9204" y="2820401"/>
                </a:lnTo>
                <a:lnTo>
                  <a:pt x="5905" y="2867839"/>
                </a:lnTo>
                <a:lnTo>
                  <a:pt x="3330" y="2915474"/>
                </a:lnTo>
                <a:lnTo>
                  <a:pt x="1483" y="2963299"/>
                </a:lnTo>
                <a:lnTo>
                  <a:pt x="371" y="3011309"/>
                </a:lnTo>
                <a:lnTo>
                  <a:pt x="0" y="3059498"/>
                </a:lnTo>
                <a:lnTo>
                  <a:pt x="371" y="3107687"/>
                </a:lnTo>
                <a:lnTo>
                  <a:pt x="1483" y="3155697"/>
                </a:lnTo>
                <a:lnTo>
                  <a:pt x="3330" y="3203522"/>
                </a:lnTo>
                <a:lnTo>
                  <a:pt x="5905" y="3251157"/>
                </a:lnTo>
                <a:lnTo>
                  <a:pt x="9204" y="3298595"/>
                </a:lnTo>
                <a:lnTo>
                  <a:pt x="13222" y="3345832"/>
                </a:lnTo>
                <a:lnTo>
                  <a:pt x="17952" y="3392863"/>
                </a:lnTo>
                <a:lnTo>
                  <a:pt x="23390" y="3439681"/>
                </a:lnTo>
                <a:lnTo>
                  <a:pt x="29529" y="3486282"/>
                </a:lnTo>
                <a:lnTo>
                  <a:pt x="36366" y="3532659"/>
                </a:lnTo>
                <a:lnTo>
                  <a:pt x="43893" y="3578809"/>
                </a:lnTo>
                <a:lnTo>
                  <a:pt x="52105" y="3624724"/>
                </a:lnTo>
                <a:lnTo>
                  <a:pt x="60998" y="3670399"/>
                </a:lnTo>
                <a:lnTo>
                  <a:pt x="70566" y="3715830"/>
                </a:lnTo>
                <a:lnTo>
                  <a:pt x="80803" y="3761011"/>
                </a:lnTo>
                <a:lnTo>
                  <a:pt x="91704" y="3805936"/>
                </a:lnTo>
                <a:lnTo>
                  <a:pt x="103263" y="3850599"/>
                </a:lnTo>
                <a:lnTo>
                  <a:pt x="115475" y="3894996"/>
                </a:lnTo>
                <a:lnTo>
                  <a:pt x="128334" y="3939121"/>
                </a:lnTo>
                <a:lnTo>
                  <a:pt x="141836" y="3982969"/>
                </a:lnTo>
                <a:lnTo>
                  <a:pt x="155974" y="4026534"/>
                </a:lnTo>
                <a:lnTo>
                  <a:pt x="170744" y="4069810"/>
                </a:lnTo>
                <a:lnTo>
                  <a:pt x="186139" y="4112792"/>
                </a:lnTo>
                <a:lnTo>
                  <a:pt x="202155" y="4155475"/>
                </a:lnTo>
                <a:lnTo>
                  <a:pt x="218785" y="4197854"/>
                </a:lnTo>
                <a:lnTo>
                  <a:pt x="236025" y="4239922"/>
                </a:lnTo>
                <a:lnTo>
                  <a:pt x="253869" y="4281675"/>
                </a:lnTo>
                <a:lnTo>
                  <a:pt x="272311" y="4323106"/>
                </a:lnTo>
                <a:lnTo>
                  <a:pt x="291346" y="4364212"/>
                </a:lnTo>
                <a:lnTo>
                  <a:pt x="310970" y="4404985"/>
                </a:lnTo>
                <a:lnTo>
                  <a:pt x="331175" y="4445421"/>
                </a:lnTo>
                <a:lnTo>
                  <a:pt x="351957" y="4485514"/>
                </a:lnTo>
                <a:lnTo>
                  <a:pt x="373310" y="4525259"/>
                </a:lnTo>
                <a:lnTo>
                  <a:pt x="395230" y="4564650"/>
                </a:lnTo>
                <a:lnTo>
                  <a:pt x="417709" y="4603682"/>
                </a:lnTo>
                <a:lnTo>
                  <a:pt x="440744" y="4642350"/>
                </a:lnTo>
                <a:lnTo>
                  <a:pt x="464329" y="4680648"/>
                </a:lnTo>
                <a:lnTo>
                  <a:pt x="488457" y="4718570"/>
                </a:lnTo>
                <a:lnTo>
                  <a:pt x="513124" y="4756111"/>
                </a:lnTo>
                <a:lnTo>
                  <a:pt x="538325" y="4793266"/>
                </a:lnTo>
                <a:lnTo>
                  <a:pt x="564053" y="4830029"/>
                </a:lnTo>
                <a:lnTo>
                  <a:pt x="590303" y="4866395"/>
                </a:lnTo>
                <a:lnTo>
                  <a:pt x="617071" y="4902358"/>
                </a:lnTo>
                <a:lnTo>
                  <a:pt x="644350" y="4937914"/>
                </a:lnTo>
                <a:lnTo>
                  <a:pt x="672135" y="4973055"/>
                </a:lnTo>
                <a:lnTo>
                  <a:pt x="700421" y="5007778"/>
                </a:lnTo>
                <a:lnTo>
                  <a:pt x="729201" y="5042076"/>
                </a:lnTo>
                <a:lnTo>
                  <a:pt x="758472" y="5075945"/>
                </a:lnTo>
                <a:lnTo>
                  <a:pt x="788226" y="5109378"/>
                </a:lnTo>
                <a:lnTo>
                  <a:pt x="818460" y="5142370"/>
                </a:lnTo>
                <a:lnTo>
                  <a:pt x="849167" y="5174917"/>
                </a:lnTo>
                <a:lnTo>
                  <a:pt x="880342" y="5207011"/>
                </a:lnTo>
                <a:lnTo>
                  <a:pt x="911979" y="5238649"/>
                </a:lnTo>
                <a:lnTo>
                  <a:pt x="944074" y="5269824"/>
                </a:lnTo>
                <a:lnTo>
                  <a:pt x="976620" y="5300531"/>
                </a:lnTo>
                <a:lnTo>
                  <a:pt x="1009612" y="5330765"/>
                </a:lnTo>
                <a:lnTo>
                  <a:pt x="1043045" y="5360520"/>
                </a:lnTo>
                <a:lnTo>
                  <a:pt x="1076913" y="5389790"/>
                </a:lnTo>
                <a:lnTo>
                  <a:pt x="1111212" y="5418571"/>
                </a:lnTo>
                <a:lnTo>
                  <a:pt x="1145934" y="5446857"/>
                </a:lnTo>
                <a:lnTo>
                  <a:pt x="1181076" y="5474642"/>
                </a:lnTo>
                <a:lnTo>
                  <a:pt x="1216631" y="5501921"/>
                </a:lnTo>
                <a:lnTo>
                  <a:pt x="1252594" y="5528689"/>
                </a:lnTo>
                <a:lnTo>
                  <a:pt x="1288960" y="5554940"/>
                </a:lnTo>
                <a:lnTo>
                  <a:pt x="1325723" y="5580668"/>
                </a:lnTo>
                <a:lnTo>
                  <a:pt x="1362878" y="5605868"/>
                </a:lnTo>
                <a:lnTo>
                  <a:pt x="1400419" y="5630536"/>
                </a:lnTo>
                <a:lnTo>
                  <a:pt x="1438341" y="5654664"/>
                </a:lnTo>
                <a:lnTo>
                  <a:pt x="1476638" y="5678249"/>
                </a:lnTo>
                <a:lnTo>
                  <a:pt x="1515306" y="5701284"/>
                </a:lnTo>
                <a:lnTo>
                  <a:pt x="1554338" y="5723764"/>
                </a:lnTo>
                <a:lnTo>
                  <a:pt x="1593729" y="5745683"/>
                </a:lnTo>
                <a:lnTo>
                  <a:pt x="1633474" y="5767037"/>
                </a:lnTo>
                <a:lnTo>
                  <a:pt x="1673567" y="5787819"/>
                </a:lnTo>
                <a:lnTo>
                  <a:pt x="1714003" y="5808024"/>
                </a:lnTo>
                <a:lnTo>
                  <a:pt x="1754776" y="5827648"/>
                </a:lnTo>
                <a:lnTo>
                  <a:pt x="1795881" y="5846683"/>
                </a:lnTo>
                <a:lnTo>
                  <a:pt x="1837312" y="5865126"/>
                </a:lnTo>
                <a:lnTo>
                  <a:pt x="1879065" y="5882970"/>
                </a:lnTo>
                <a:lnTo>
                  <a:pt x="1921133" y="5900209"/>
                </a:lnTo>
                <a:lnTo>
                  <a:pt x="1963512" y="5916840"/>
                </a:lnTo>
                <a:lnTo>
                  <a:pt x="2006195" y="5932856"/>
                </a:lnTo>
                <a:lnTo>
                  <a:pt x="2049177" y="5948251"/>
                </a:lnTo>
                <a:lnTo>
                  <a:pt x="2092453" y="5963021"/>
                </a:lnTo>
                <a:lnTo>
                  <a:pt x="2136017" y="5977159"/>
                </a:lnTo>
                <a:lnTo>
                  <a:pt x="2179865" y="5990661"/>
                </a:lnTo>
                <a:lnTo>
                  <a:pt x="2223990" y="6003520"/>
                </a:lnTo>
                <a:lnTo>
                  <a:pt x="2268387" y="6015733"/>
                </a:lnTo>
                <a:lnTo>
                  <a:pt x="2313050" y="6027292"/>
                </a:lnTo>
                <a:lnTo>
                  <a:pt x="2357975" y="6038193"/>
                </a:lnTo>
                <a:lnTo>
                  <a:pt x="2403156" y="6048430"/>
                </a:lnTo>
                <a:lnTo>
                  <a:pt x="2448587" y="6057997"/>
                </a:lnTo>
                <a:lnTo>
                  <a:pt x="2494262" y="6066890"/>
                </a:lnTo>
                <a:lnTo>
                  <a:pt x="2540177" y="6075103"/>
                </a:lnTo>
                <a:lnTo>
                  <a:pt x="2586326" y="6082630"/>
                </a:lnTo>
                <a:lnTo>
                  <a:pt x="2632704" y="6089466"/>
                </a:lnTo>
                <a:lnTo>
                  <a:pt x="2679304" y="6095606"/>
                </a:lnTo>
                <a:lnTo>
                  <a:pt x="2726123" y="6101044"/>
                </a:lnTo>
                <a:lnTo>
                  <a:pt x="2773153" y="6105774"/>
                </a:lnTo>
                <a:lnTo>
                  <a:pt x="2820390" y="6109791"/>
                </a:lnTo>
                <a:lnTo>
                  <a:pt x="2867829" y="6113091"/>
                </a:lnTo>
                <a:lnTo>
                  <a:pt x="2915463" y="6115666"/>
                </a:lnTo>
                <a:lnTo>
                  <a:pt x="2963288" y="6117513"/>
                </a:lnTo>
                <a:lnTo>
                  <a:pt x="3011298" y="6118625"/>
                </a:lnTo>
                <a:lnTo>
                  <a:pt x="3059487" y="6118996"/>
                </a:lnTo>
                <a:lnTo>
                  <a:pt x="3107677" y="6118625"/>
                </a:lnTo>
                <a:lnTo>
                  <a:pt x="3155687" y="6117513"/>
                </a:lnTo>
                <a:lnTo>
                  <a:pt x="3203512" y="6115666"/>
                </a:lnTo>
                <a:lnTo>
                  <a:pt x="3251147" y="6113091"/>
                </a:lnTo>
                <a:lnTo>
                  <a:pt x="3298586" y="6109791"/>
                </a:lnTo>
                <a:lnTo>
                  <a:pt x="3345823" y="6105774"/>
                </a:lnTo>
                <a:lnTo>
                  <a:pt x="3392854" y="6101044"/>
                </a:lnTo>
                <a:lnTo>
                  <a:pt x="3439673" y="6095606"/>
                </a:lnTo>
                <a:lnTo>
                  <a:pt x="3486274" y="6089466"/>
                </a:lnTo>
                <a:lnTo>
                  <a:pt x="3532651" y="6082630"/>
                </a:lnTo>
                <a:lnTo>
                  <a:pt x="3578801" y="6075103"/>
                </a:lnTo>
                <a:lnTo>
                  <a:pt x="3624716" y="6066890"/>
                </a:lnTo>
                <a:lnTo>
                  <a:pt x="3670392" y="6057997"/>
                </a:lnTo>
                <a:lnTo>
                  <a:pt x="3715823" y="6048430"/>
                </a:lnTo>
                <a:lnTo>
                  <a:pt x="3761004" y="6038193"/>
                </a:lnTo>
                <a:lnTo>
                  <a:pt x="3805929" y="6027292"/>
                </a:lnTo>
                <a:lnTo>
                  <a:pt x="3850592" y="6015733"/>
                </a:lnTo>
                <a:lnTo>
                  <a:pt x="3894990" y="6003520"/>
                </a:lnTo>
                <a:lnTo>
                  <a:pt x="3939115" y="5990661"/>
                </a:lnTo>
                <a:lnTo>
                  <a:pt x="3982962" y="5977159"/>
                </a:lnTo>
                <a:lnTo>
                  <a:pt x="4026527" y="5963021"/>
                </a:lnTo>
                <a:lnTo>
                  <a:pt x="4069803" y="5948251"/>
                </a:lnTo>
                <a:lnTo>
                  <a:pt x="4112786" y="5932856"/>
                </a:lnTo>
                <a:lnTo>
                  <a:pt x="4155469" y="5916840"/>
                </a:lnTo>
                <a:lnTo>
                  <a:pt x="4197848" y="5900209"/>
                </a:lnTo>
                <a:lnTo>
                  <a:pt x="4239916" y="5882970"/>
                </a:lnTo>
                <a:lnTo>
                  <a:pt x="4281669" y="5865126"/>
                </a:lnTo>
                <a:lnTo>
                  <a:pt x="4323101" y="5846683"/>
                </a:lnTo>
                <a:lnTo>
                  <a:pt x="4364206" y="5827648"/>
                </a:lnTo>
                <a:lnTo>
                  <a:pt x="4404979" y="5808024"/>
                </a:lnTo>
                <a:lnTo>
                  <a:pt x="4445415" y="5787819"/>
                </a:lnTo>
                <a:lnTo>
                  <a:pt x="4485508" y="5767037"/>
                </a:lnTo>
                <a:lnTo>
                  <a:pt x="4525253" y="5745683"/>
                </a:lnTo>
                <a:lnTo>
                  <a:pt x="4564645" y="5723764"/>
                </a:lnTo>
                <a:lnTo>
                  <a:pt x="4603677" y="5701284"/>
                </a:lnTo>
                <a:lnTo>
                  <a:pt x="4642344" y="5678249"/>
                </a:lnTo>
                <a:lnTo>
                  <a:pt x="4680642" y="5654664"/>
                </a:lnTo>
                <a:lnTo>
                  <a:pt x="4718564" y="5630536"/>
                </a:lnTo>
                <a:lnTo>
                  <a:pt x="4756105" y="5605868"/>
                </a:lnTo>
                <a:lnTo>
                  <a:pt x="4793260" y="5580668"/>
                </a:lnTo>
                <a:lnTo>
                  <a:pt x="4830023" y="5554940"/>
                </a:lnTo>
                <a:lnTo>
                  <a:pt x="4866389" y="5528689"/>
                </a:lnTo>
                <a:lnTo>
                  <a:pt x="4902352" y="5501921"/>
                </a:lnTo>
                <a:lnTo>
                  <a:pt x="4937908" y="5474642"/>
                </a:lnTo>
                <a:lnTo>
                  <a:pt x="4973049" y="5446857"/>
                </a:lnTo>
                <a:lnTo>
                  <a:pt x="5007772" y="5418571"/>
                </a:lnTo>
                <a:lnTo>
                  <a:pt x="5042070" y="5389790"/>
                </a:lnTo>
                <a:lnTo>
                  <a:pt x="5075939" y="5360520"/>
                </a:lnTo>
                <a:lnTo>
                  <a:pt x="5109372" y="5330765"/>
                </a:lnTo>
                <a:lnTo>
                  <a:pt x="5142364" y="5300531"/>
                </a:lnTo>
                <a:lnTo>
                  <a:pt x="5174910" y="5269824"/>
                </a:lnTo>
                <a:lnTo>
                  <a:pt x="5207005" y="5238649"/>
                </a:lnTo>
                <a:lnTo>
                  <a:pt x="5238642" y="5207011"/>
                </a:lnTo>
                <a:lnTo>
                  <a:pt x="5269817" y="5174917"/>
                </a:lnTo>
                <a:lnTo>
                  <a:pt x="5300524" y="5142370"/>
                </a:lnTo>
                <a:lnTo>
                  <a:pt x="5330758" y="5109378"/>
                </a:lnTo>
                <a:lnTo>
                  <a:pt x="5360513" y="5075945"/>
                </a:lnTo>
                <a:lnTo>
                  <a:pt x="5389783" y="5042076"/>
                </a:lnTo>
                <a:lnTo>
                  <a:pt x="5418564" y="5007778"/>
                </a:lnTo>
                <a:lnTo>
                  <a:pt x="5446850" y="4973055"/>
                </a:lnTo>
                <a:lnTo>
                  <a:pt x="5474635" y="4937914"/>
                </a:lnTo>
                <a:lnTo>
                  <a:pt x="5501914" y="4902358"/>
                </a:lnTo>
                <a:lnTo>
                  <a:pt x="5528681" y="4866395"/>
                </a:lnTo>
                <a:lnTo>
                  <a:pt x="5554932" y="4830029"/>
                </a:lnTo>
                <a:lnTo>
                  <a:pt x="5580660" y="4793266"/>
                </a:lnTo>
                <a:lnTo>
                  <a:pt x="5605861" y="4756111"/>
                </a:lnTo>
                <a:lnTo>
                  <a:pt x="5630528" y="4718570"/>
                </a:lnTo>
                <a:lnTo>
                  <a:pt x="5654656" y="4680648"/>
                </a:lnTo>
                <a:lnTo>
                  <a:pt x="5678241" y="4642350"/>
                </a:lnTo>
                <a:lnTo>
                  <a:pt x="5701276" y="4603682"/>
                </a:lnTo>
                <a:lnTo>
                  <a:pt x="5723755" y="4564650"/>
                </a:lnTo>
                <a:lnTo>
                  <a:pt x="5745675" y="4525259"/>
                </a:lnTo>
                <a:lnTo>
                  <a:pt x="5767028" y="4485514"/>
                </a:lnTo>
                <a:lnTo>
                  <a:pt x="5787810" y="4445421"/>
                </a:lnTo>
                <a:lnTo>
                  <a:pt x="5808016" y="4404985"/>
                </a:lnTo>
                <a:lnTo>
                  <a:pt x="5827639" y="4364212"/>
                </a:lnTo>
                <a:lnTo>
                  <a:pt x="5846674" y="4323106"/>
                </a:lnTo>
                <a:lnTo>
                  <a:pt x="5865117" y="4281675"/>
                </a:lnTo>
                <a:lnTo>
                  <a:pt x="5882960" y="4239922"/>
                </a:lnTo>
                <a:lnTo>
                  <a:pt x="5900200" y="4197854"/>
                </a:lnTo>
                <a:lnTo>
                  <a:pt x="5916831" y="4155475"/>
                </a:lnTo>
                <a:lnTo>
                  <a:pt x="5932846" y="4112792"/>
                </a:lnTo>
                <a:lnTo>
                  <a:pt x="5948242" y="4069810"/>
                </a:lnTo>
                <a:lnTo>
                  <a:pt x="5963011" y="4026534"/>
                </a:lnTo>
                <a:lnTo>
                  <a:pt x="5977149" y="3982969"/>
                </a:lnTo>
                <a:lnTo>
                  <a:pt x="5990651" y="3939121"/>
                </a:lnTo>
                <a:lnTo>
                  <a:pt x="6003511" y="3894996"/>
                </a:lnTo>
                <a:lnTo>
                  <a:pt x="6015723" y="3850599"/>
                </a:lnTo>
                <a:lnTo>
                  <a:pt x="6027282" y="3805936"/>
                </a:lnTo>
                <a:lnTo>
                  <a:pt x="6038183" y="3761011"/>
                </a:lnTo>
                <a:lnTo>
                  <a:pt x="6048420" y="3715830"/>
                </a:lnTo>
                <a:lnTo>
                  <a:pt x="6057987" y="3670399"/>
                </a:lnTo>
                <a:lnTo>
                  <a:pt x="6066880" y="3624724"/>
                </a:lnTo>
                <a:lnTo>
                  <a:pt x="6075093" y="3578809"/>
                </a:lnTo>
                <a:lnTo>
                  <a:pt x="6082620" y="3532659"/>
                </a:lnTo>
                <a:lnTo>
                  <a:pt x="6089456" y="3486282"/>
                </a:lnTo>
                <a:lnTo>
                  <a:pt x="6095596" y="3439681"/>
                </a:lnTo>
                <a:lnTo>
                  <a:pt x="6101033" y="3392863"/>
                </a:lnTo>
                <a:lnTo>
                  <a:pt x="6105764" y="3345832"/>
                </a:lnTo>
                <a:lnTo>
                  <a:pt x="6109781" y="3298595"/>
                </a:lnTo>
                <a:lnTo>
                  <a:pt x="6113080" y="3251157"/>
                </a:lnTo>
                <a:lnTo>
                  <a:pt x="6115656" y="3203522"/>
                </a:lnTo>
                <a:lnTo>
                  <a:pt x="6117502" y="3155697"/>
                </a:lnTo>
                <a:lnTo>
                  <a:pt x="6118614" y="3107687"/>
                </a:lnTo>
                <a:lnTo>
                  <a:pt x="6118986" y="3059498"/>
                </a:lnTo>
                <a:lnTo>
                  <a:pt x="6118614" y="3011309"/>
                </a:lnTo>
                <a:lnTo>
                  <a:pt x="6117502" y="2963299"/>
                </a:lnTo>
                <a:lnTo>
                  <a:pt x="6115656" y="2915474"/>
                </a:lnTo>
                <a:lnTo>
                  <a:pt x="6113080" y="2867839"/>
                </a:lnTo>
                <a:lnTo>
                  <a:pt x="6109781" y="2820401"/>
                </a:lnTo>
                <a:lnTo>
                  <a:pt x="6105764" y="2773164"/>
                </a:lnTo>
                <a:lnTo>
                  <a:pt x="6101033" y="2726133"/>
                </a:lnTo>
                <a:lnTo>
                  <a:pt x="6095596" y="2679315"/>
                </a:lnTo>
                <a:lnTo>
                  <a:pt x="6089456" y="2632714"/>
                </a:lnTo>
                <a:lnTo>
                  <a:pt x="6082620" y="2586336"/>
                </a:lnTo>
                <a:lnTo>
                  <a:pt x="6075093" y="2540187"/>
                </a:lnTo>
                <a:lnTo>
                  <a:pt x="6066880" y="2494272"/>
                </a:lnTo>
                <a:lnTo>
                  <a:pt x="6057987" y="2448597"/>
                </a:lnTo>
                <a:lnTo>
                  <a:pt x="6048420" y="2403166"/>
                </a:lnTo>
                <a:lnTo>
                  <a:pt x="6038183" y="2357985"/>
                </a:lnTo>
                <a:lnTo>
                  <a:pt x="6027282" y="2313060"/>
                </a:lnTo>
                <a:lnTo>
                  <a:pt x="6015723" y="2268397"/>
                </a:lnTo>
                <a:lnTo>
                  <a:pt x="6003511" y="2224000"/>
                </a:lnTo>
                <a:lnTo>
                  <a:pt x="5990651" y="2179874"/>
                </a:lnTo>
                <a:lnTo>
                  <a:pt x="5977149" y="2136027"/>
                </a:lnTo>
                <a:lnTo>
                  <a:pt x="5963011" y="2092462"/>
                </a:lnTo>
                <a:lnTo>
                  <a:pt x="5948242" y="2049186"/>
                </a:lnTo>
                <a:lnTo>
                  <a:pt x="5932846" y="2006204"/>
                </a:lnTo>
                <a:lnTo>
                  <a:pt x="5916831" y="1963521"/>
                </a:lnTo>
                <a:lnTo>
                  <a:pt x="5900200" y="1921142"/>
                </a:lnTo>
                <a:lnTo>
                  <a:pt x="5882960" y="1879074"/>
                </a:lnTo>
                <a:lnTo>
                  <a:pt x="5865117" y="1837321"/>
                </a:lnTo>
                <a:lnTo>
                  <a:pt x="5846674" y="1795889"/>
                </a:lnTo>
                <a:lnTo>
                  <a:pt x="5827639" y="1754784"/>
                </a:lnTo>
                <a:lnTo>
                  <a:pt x="5808016" y="1714011"/>
                </a:lnTo>
                <a:lnTo>
                  <a:pt x="5787810" y="1673575"/>
                </a:lnTo>
                <a:lnTo>
                  <a:pt x="5767028" y="1633482"/>
                </a:lnTo>
                <a:lnTo>
                  <a:pt x="5745675" y="1593737"/>
                </a:lnTo>
                <a:lnTo>
                  <a:pt x="5723755" y="1554346"/>
                </a:lnTo>
                <a:lnTo>
                  <a:pt x="5701276" y="1515313"/>
                </a:lnTo>
                <a:lnTo>
                  <a:pt x="5678241" y="1476646"/>
                </a:lnTo>
                <a:lnTo>
                  <a:pt x="5654656" y="1438348"/>
                </a:lnTo>
                <a:lnTo>
                  <a:pt x="5630528" y="1400426"/>
                </a:lnTo>
                <a:lnTo>
                  <a:pt x="5605861" y="1362885"/>
                </a:lnTo>
                <a:lnTo>
                  <a:pt x="5580660" y="1325730"/>
                </a:lnTo>
                <a:lnTo>
                  <a:pt x="5554932" y="1288967"/>
                </a:lnTo>
                <a:lnTo>
                  <a:pt x="5528681" y="1252601"/>
                </a:lnTo>
                <a:lnTo>
                  <a:pt x="5501914" y="1216637"/>
                </a:lnTo>
                <a:lnTo>
                  <a:pt x="5474635" y="1181082"/>
                </a:lnTo>
                <a:lnTo>
                  <a:pt x="5446850" y="1145941"/>
                </a:lnTo>
                <a:lnTo>
                  <a:pt x="5418564" y="1111218"/>
                </a:lnTo>
                <a:lnTo>
                  <a:pt x="5389783" y="1076919"/>
                </a:lnTo>
                <a:lnTo>
                  <a:pt x="5360513" y="1043051"/>
                </a:lnTo>
                <a:lnTo>
                  <a:pt x="5330758" y="1009618"/>
                </a:lnTo>
                <a:lnTo>
                  <a:pt x="5300524" y="976625"/>
                </a:lnTo>
                <a:lnTo>
                  <a:pt x="5269817" y="944079"/>
                </a:lnTo>
                <a:lnTo>
                  <a:pt x="5238642" y="911985"/>
                </a:lnTo>
                <a:lnTo>
                  <a:pt x="5207005" y="880347"/>
                </a:lnTo>
                <a:lnTo>
                  <a:pt x="5174910" y="849172"/>
                </a:lnTo>
                <a:lnTo>
                  <a:pt x="5142364" y="818465"/>
                </a:lnTo>
                <a:lnTo>
                  <a:pt x="5109372" y="788231"/>
                </a:lnTo>
                <a:lnTo>
                  <a:pt x="5075939" y="758476"/>
                </a:lnTo>
                <a:lnTo>
                  <a:pt x="5042070" y="729206"/>
                </a:lnTo>
                <a:lnTo>
                  <a:pt x="5007772" y="700425"/>
                </a:lnTo>
                <a:lnTo>
                  <a:pt x="4973049" y="672139"/>
                </a:lnTo>
                <a:lnTo>
                  <a:pt x="4937908" y="644354"/>
                </a:lnTo>
                <a:lnTo>
                  <a:pt x="4902352" y="617075"/>
                </a:lnTo>
                <a:lnTo>
                  <a:pt x="4866389" y="590307"/>
                </a:lnTo>
                <a:lnTo>
                  <a:pt x="4830023" y="564056"/>
                </a:lnTo>
                <a:lnTo>
                  <a:pt x="4793260" y="538328"/>
                </a:lnTo>
                <a:lnTo>
                  <a:pt x="4756105" y="513128"/>
                </a:lnTo>
                <a:lnTo>
                  <a:pt x="4718564" y="488460"/>
                </a:lnTo>
                <a:lnTo>
                  <a:pt x="4680642" y="464332"/>
                </a:lnTo>
                <a:lnTo>
                  <a:pt x="4642344" y="440747"/>
                </a:lnTo>
                <a:lnTo>
                  <a:pt x="4603677" y="417712"/>
                </a:lnTo>
                <a:lnTo>
                  <a:pt x="4564645" y="395232"/>
                </a:lnTo>
                <a:lnTo>
                  <a:pt x="4525253" y="373313"/>
                </a:lnTo>
                <a:lnTo>
                  <a:pt x="4485508" y="351959"/>
                </a:lnTo>
                <a:lnTo>
                  <a:pt x="4445415" y="331177"/>
                </a:lnTo>
                <a:lnTo>
                  <a:pt x="4404979" y="310972"/>
                </a:lnTo>
                <a:lnTo>
                  <a:pt x="4364206" y="291348"/>
                </a:lnTo>
                <a:lnTo>
                  <a:pt x="4323101" y="272313"/>
                </a:lnTo>
                <a:lnTo>
                  <a:pt x="4281669" y="253870"/>
                </a:lnTo>
                <a:lnTo>
                  <a:pt x="4239916" y="236026"/>
                </a:lnTo>
                <a:lnTo>
                  <a:pt x="4197848" y="218786"/>
                </a:lnTo>
                <a:lnTo>
                  <a:pt x="4155469" y="202156"/>
                </a:lnTo>
                <a:lnTo>
                  <a:pt x="4112786" y="186140"/>
                </a:lnTo>
                <a:lnTo>
                  <a:pt x="4069803" y="170745"/>
                </a:lnTo>
                <a:lnTo>
                  <a:pt x="4026527" y="155975"/>
                </a:lnTo>
                <a:lnTo>
                  <a:pt x="3982962" y="141837"/>
                </a:lnTo>
                <a:lnTo>
                  <a:pt x="3939115" y="128335"/>
                </a:lnTo>
                <a:lnTo>
                  <a:pt x="3894990" y="115476"/>
                </a:lnTo>
                <a:lnTo>
                  <a:pt x="3850592" y="103263"/>
                </a:lnTo>
                <a:lnTo>
                  <a:pt x="3805929" y="91704"/>
                </a:lnTo>
                <a:lnTo>
                  <a:pt x="3761004" y="80803"/>
                </a:lnTo>
                <a:lnTo>
                  <a:pt x="3715823" y="70566"/>
                </a:lnTo>
                <a:lnTo>
                  <a:pt x="3670392" y="60999"/>
                </a:lnTo>
                <a:lnTo>
                  <a:pt x="3624716" y="52106"/>
                </a:lnTo>
                <a:lnTo>
                  <a:pt x="3578801" y="43893"/>
                </a:lnTo>
                <a:lnTo>
                  <a:pt x="3532651" y="36366"/>
                </a:lnTo>
                <a:lnTo>
                  <a:pt x="3486274" y="29530"/>
                </a:lnTo>
                <a:lnTo>
                  <a:pt x="3439673" y="23390"/>
                </a:lnTo>
                <a:lnTo>
                  <a:pt x="3392854" y="17952"/>
                </a:lnTo>
                <a:lnTo>
                  <a:pt x="3345823" y="13222"/>
                </a:lnTo>
                <a:lnTo>
                  <a:pt x="3298586" y="9204"/>
                </a:lnTo>
                <a:lnTo>
                  <a:pt x="3251147" y="5905"/>
                </a:lnTo>
                <a:lnTo>
                  <a:pt x="3203512" y="3330"/>
                </a:lnTo>
                <a:lnTo>
                  <a:pt x="3155687" y="1483"/>
                </a:lnTo>
                <a:lnTo>
                  <a:pt x="3107677" y="371"/>
                </a:lnTo>
                <a:lnTo>
                  <a:pt x="3059487" y="0"/>
                </a:lnTo>
                <a:close/>
              </a:path>
            </a:pathLst>
          </a:custGeom>
          <a:solidFill>
            <a:srgbClr val="8CB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4">
            <a:extLst>
              <a:ext uri="{FF2B5EF4-FFF2-40B4-BE49-F238E27FC236}">
                <a16:creationId xmlns:a16="http://schemas.microsoft.com/office/drawing/2014/main" id="{7E48A618-FA1B-2FA4-4943-7400ACDDE32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16556" y="3210526"/>
            <a:ext cx="5691847" cy="568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6999387" y="10527093"/>
            <a:ext cx="516255" cy="516255"/>
            <a:chOff x="16999387" y="10527093"/>
            <a:chExt cx="516255" cy="516255"/>
          </a:xfrm>
        </p:grpSpPr>
        <p:sp>
          <p:nvSpPr>
            <p:cNvPr id="5" name="object 5"/>
            <p:cNvSpPr/>
            <p:nvPr/>
          </p:nvSpPr>
          <p:spPr>
            <a:xfrm>
              <a:off x="1699938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21719" y="10738081"/>
              <a:ext cx="58419" cy="187325"/>
            </a:xfrm>
            <a:custGeom>
              <a:avLst/>
              <a:gdLst/>
              <a:ahLst/>
              <a:cxnLst/>
              <a:rect l="l" t="t" r="r" b="b"/>
              <a:pathLst>
                <a:path w="58419" h="187325">
                  <a:moveTo>
                    <a:pt x="58144" y="0"/>
                  </a:moveTo>
                  <a:lnTo>
                    <a:pt x="0" y="0"/>
                  </a:lnTo>
                  <a:lnTo>
                    <a:pt x="0" y="186716"/>
                  </a:lnTo>
                  <a:lnTo>
                    <a:pt x="58144" y="186716"/>
                  </a:lnTo>
                  <a:lnTo>
                    <a:pt x="58144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14649" y="10731447"/>
              <a:ext cx="182748" cy="193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7213" y="10645217"/>
              <a:ext cx="67149" cy="6716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5580831" y="10527093"/>
            <a:ext cx="516255" cy="516255"/>
            <a:chOff x="15580831" y="10527093"/>
            <a:chExt cx="516255" cy="516255"/>
          </a:xfrm>
        </p:grpSpPr>
        <p:sp>
          <p:nvSpPr>
            <p:cNvPr id="10" name="object 10"/>
            <p:cNvSpPr/>
            <p:nvPr/>
          </p:nvSpPr>
          <p:spPr>
            <a:xfrm>
              <a:off x="15580831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731991" y="10626766"/>
              <a:ext cx="220345" cy="416559"/>
            </a:xfrm>
            <a:custGeom>
              <a:avLst/>
              <a:gdLst/>
              <a:ahLst/>
              <a:cxnLst/>
              <a:rect l="l" t="t" r="r" b="b"/>
              <a:pathLst>
                <a:path w="220344" h="416559">
                  <a:moveTo>
                    <a:pt x="162319" y="0"/>
                  </a:moveTo>
                  <a:lnTo>
                    <a:pt x="121950" y="6613"/>
                  </a:lnTo>
                  <a:lnTo>
                    <a:pt x="79652" y="41445"/>
                  </a:lnTo>
                  <a:lnTo>
                    <a:pt x="66614" y="79979"/>
                  </a:lnTo>
                  <a:lnTo>
                    <a:pt x="65265" y="99965"/>
                  </a:lnTo>
                  <a:lnTo>
                    <a:pt x="65265" y="156508"/>
                  </a:lnTo>
                  <a:lnTo>
                    <a:pt x="0" y="156508"/>
                  </a:lnTo>
                  <a:lnTo>
                    <a:pt x="0" y="230778"/>
                  </a:lnTo>
                  <a:lnTo>
                    <a:pt x="65265" y="230778"/>
                  </a:lnTo>
                  <a:lnTo>
                    <a:pt x="65265" y="412783"/>
                  </a:lnTo>
                  <a:lnTo>
                    <a:pt x="75448" y="414265"/>
                  </a:lnTo>
                  <a:lnTo>
                    <a:pt x="85743" y="415322"/>
                  </a:lnTo>
                  <a:lnTo>
                    <a:pt x="96160" y="415954"/>
                  </a:lnTo>
                  <a:lnTo>
                    <a:pt x="106708" y="416165"/>
                  </a:lnTo>
                  <a:lnTo>
                    <a:pt x="116574" y="415974"/>
                  </a:lnTo>
                  <a:lnTo>
                    <a:pt x="126333" y="415412"/>
                  </a:lnTo>
                  <a:lnTo>
                    <a:pt x="135987" y="414499"/>
                  </a:lnTo>
                  <a:lnTo>
                    <a:pt x="145534" y="413254"/>
                  </a:lnTo>
                  <a:lnTo>
                    <a:pt x="145534" y="230778"/>
                  </a:lnTo>
                  <a:lnTo>
                    <a:pt x="205365" y="230778"/>
                  </a:lnTo>
                  <a:lnTo>
                    <a:pt x="216799" y="156508"/>
                  </a:lnTo>
                  <a:lnTo>
                    <a:pt x="145534" y="156508"/>
                  </a:lnTo>
                  <a:lnTo>
                    <a:pt x="145534" y="108310"/>
                  </a:lnTo>
                  <a:lnTo>
                    <a:pt x="164956" y="72712"/>
                  </a:lnTo>
                  <a:lnTo>
                    <a:pt x="187449" y="68175"/>
                  </a:lnTo>
                  <a:lnTo>
                    <a:pt x="219804" y="68175"/>
                  </a:lnTo>
                  <a:lnTo>
                    <a:pt x="219804" y="4973"/>
                  </a:lnTo>
                  <a:lnTo>
                    <a:pt x="205926" y="2955"/>
                  </a:lnTo>
                  <a:lnTo>
                    <a:pt x="191725" y="1430"/>
                  </a:lnTo>
                  <a:lnTo>
                    <a:pt x="177193" y="434"/>
                  </a:lnTo>
                  <a:lnTo>
                    <a:pt x="162319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6290107" y="10527093"/>
            <a:ext cx="516255" cy="516255"/>
            <a:chOff x="16290107" y="10527093"/>
            <a:chExt cx="516255" cy="516255"/>
          </a:xfrm>
        </p:grpSpPr>
        <p:sp>
          <p:nvSpPr>
            <p:cNvPr id="13" name="object 13"/>
            <p:cNvSpPr/>
            <p:nvPr/>
          </p:nvSpPr>
          <p:spPr>
            <a:xfrm>
              <a:off x="16290107" y="10527093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918" y="0"/>
                  </a:moveTo>
                  <a:lnTo>
                    <a:pt x="211557" y="4155"/>
                  </a:lnTo>
                  <a:lnTo>
                    <a:pt x="167922" y="16135"/>
                  </a:lnTo>
                  <a:lnTo>
                    <a:pt x="127741" y="35213"/>
                  </a:lnTo>
                  <a:lnTo>
                    <a:pt x="91744" y="60658"/>
                  </a:lnTo>
                  <a:lnTo>
                    <a:pt x="60658" y="91744"/>
                  </a:lnTo>
                  <a:lnTo>
                    <a:pt x="35213" y="127741"/>
                  </a:lnTo>
                  <a:lnTo>
                    <a:pt x="16135" y="167922"/>
                  </a:lnTo>
                  <a:lnTo>
                    <a:pt x="4155" y="211557"/>
                  </a:lnTo>
                  <a:lnTo>
                    <a:pt x="0" y="257918"/>
                  </a:lnTo>
                  <a:lnTo>
                    <a:pt x="4155" y="304280"/>
                  </a:lnTo>
                  <a:lnTo>
                    <a:pt x="16135" y="347915"/>
                  </a:lnTo>
                  <a:lnTo>
                    <a:pt x="35213" y="388095"/>
                  </a:lnTo>
                  <a:lnTo>
                    <a:pt x="60658" y="424093"/>
                  </a:lnTo>
                  <a:lnTo>
                    <a:pt x="91744" y="455178"/>
                  </a:lnTo>
                  <a:lnTo>
                    <a:pt x="127741" y="480624"/>
                  </a:lnTo>
                  <a:lnTo>
                    <a:pt x="167922" y="499701"/>
                  </a:lnTo>
                  <a:lnTo>
                    <a:pt x="211557" y="511682"/>
                  </a:lnTo>
                  <a:lnTo>
                    <a:pt x="257918" y="515837"/>
                  </a:lnTo>
                  <a:lnTo>
                    <a:pt x="304280" y="511682"/>
                  </a:lnTo>
                  <a:lnTo>
                    <a:pt x="347915" y="499701"/>
                  </a:lnTo>
                  <a:lnTo>
                    <a:pt x="388095" y="480624"/>
                  </a:lnTo>
                  <a:lnTo>
                    <a:pt x="424093" y="455178"/>
                  </a:lnTo>
                  <a:lnTo>
                    <a:pt x="455178" y="424093"/>
                  </a:lnTo>
                  <a:lnTo>
                    <a:pt x="480624" y="388095"/>
                  </a:lnTo>
                  <a:lnTo>
                    <a:pt x="499701" y="347915"/>
                  </a:lnTo>
                  <a:lnTo>
                    <a:pt x="511682" y="304280"/>
                  </a:lnTo>
                  <a:lnTo>
                    <a:pt x="515837" y="257918"/>
                  </a:lnTo>
                  <a:lnTo>
                    <a:pt x="511682" y="211557"/>
                  </a:lnTo>
                  <a:lnTo>
                    <a:pt x="499701" y="167922"/>
                  </a:lnTo>
                  <a:lnTo>
                    <a:pt x="480624" y="127741"/>
                  </a:lnTo>
                  <a:lnTo>
                    <a:pt x="455178" y="91744"/>
                  </a:lnTo>
                  <a:lnTo>
                    <a:pt x="424093" y="60658"/>
                  </a:lnTo>
                  <a:lnTo>
                    <a:pt x="388095" y="35213"/>
                  </a:lnTo>
                  <a:lnTo>
                    <a:pt x="347915" y="16135"/>
                  </a:lnTo>
                  <a:lnTo>
                    <a:pt x="304280" y="4155"/>
                  </a:lnTo>
                  <a:lnTo>
                    <a:pt x="257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410642" y="10645631"/>
              <a:ext cx="274955" cy="278765"/>
            </a:xfrm>
            <a:custGeom>
              <a:avLst/>
              <a:gdLst/>
              <a:ahLst/>
              <a:cxnLst/>
              <a:rect l="l" t="t" r="r" b="b"/>
              <a:pathLst>
                <a:path w="274955" h="278765">
                  <a:moveTo>
                    <a:pt x="81379" y="0"/>
                  </a:moveTo>
                  <a:lnTo>
                    <a:pt x="0" y="0"/>
                  </a:lnTo>
                  <a:lnTo>
                    <a:pt x="107263" y="154623"/>
                  </a:lnTo>
                  <a:lnTo>
                    <a:pt x="303" y="278755"/>
                  </a:lnTo>
                  <a:lnTo>
                    <a:pt x="24554" y="278755"/>
                  </a:lnTo>
                  <a:lnTo>
                    <a:pt x="118080" y="170214"/>
                  </a:lnTo>
                  <a:lnTo>
                    <a:pt x="140467" y="170214"/>
                  </a:lnTo>
                  <a:lnTo>
                    <a:pt x="35129" y="18376"/>
                  </a:lnTo>
                  <a:lnTo>
                    <a:pt x="94128" y="18376"/>
                  </a:lnTo>
                  <a:lnTo>
                    <a:pt x="81379" y="0"/>
                  </a:lnTo>
                  <a:close/>
                </a:path>
                <a:path w="274955" h="278765">
                  <a:moveTo>
                    <a:pt x="140467" y="170214"/>
                  </a:moveTo>
                  <a:lnTo>
                    <a:pt x="118080" y="170214"/>
                  </a:lnTo>
                  <a:lnTo>
                    <a:pt x="193386" y="278755"/>
                  </a:lnTo>
                  <a:lnTo>
                    <a:pt x="274766" y="278755"/>
                  </a:lnTo>
                  <a:lnTo>
                    <a:pt x="262023" y="260379"/>
                  </a:lnTo>
                  <a:lnTo>
                    <a:pt x="203019" y="260379"/>
                  </a:lnTo>
                  <a:lnTo>
                    <a:pt x="140467" y="170214"/>
                  </a:lnTo>
                  <a:close/>
                </a:path>
                <a:path w="274955" h="278765">
                  <a:moveTo>
                    <a:pt x="94128" y="18376"/>
                  </a:moveTo>
                  <a:lnTo>
                    <a:pt x="71777" y="18376"/>
                  </a:lnTo>
                  <a:lnTo>
                    <a:pt x="239657" y="260379"/>
                  </a:lnTo>
                  <a:lnTo>
                    <a:pt x="262023" y="260379"/>
                  </a:lnTo>
                  <a:lnTo>
                    <a:pt x="163167" y="117902"/>
                  </a:lnTo>
                  <a:lnTo>
                    <a:pt x="176610" y="102300"/>
                  </a:lnTo>
                  <a:lnTo>
                    <a:pt x="152351" y="102300"/>
                  </a:lnTo>
                  <a:lnTo>
                    <a:pt x="94128" y="18376"/>
                  </a:lnTo>
                  <a:close/>
                </a:path>
                <a:path w="274955" h="278765">
                  <a:moveTo>
                    <a:pt x="264756" y="0"/>
                  </a:moveTo>
                  <a:lnTo>
                    <a:pt x="240495" y="0"/>
                  </a:lnTo>
                  <a:lnTo>
                    <a:pt x="152351" y="102300"/>
                  </a:lnTo>
                  <a:lnTo>
                    <a:pt x="176610" y="102300"/>
                  </a:lnTo>
                  <a:lnTo>
                    <a:pt x="264756" y="0"/>
                  </a:lnTo>
                  <a:close/>
                </a:path>
              </a:pathLst>
            </a:custGeom>
            <a:solidFill>
              <a:srgbClr val="006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5">
            <a:extLst>
              <a:ext uri="{FF2B5EF4-FFF2-40B4-BE49-F238E27FC236}">
                <a16:creationId xmlns:a16="http://schemas.microsoft.com/office/drawing/2014/main" id="{0B593F2D-3A45-DBEE-6C9F-4189EB1F6671}"/>
              </a:ext>
            </a:extLst>
          </p:cNvPr>
          <p:cNvSpPr txBox="1"/>
          <p:nvPr/>
        </p:nvSpPr>
        <p:spPr>
          <a:xfrm>
            <a:off x="824970" y="10503675"/>
            <a:ext cx="2717800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500" spc="-1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www.wtc2025.org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E4E3AA1D-0A20-017E-98D6-8D636E2DC355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7687881" y="10547990"/>
            <a:ext cx="2270169" cy="41101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#WTC2025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56F3BDD2-C4E2-EF2A-74C0-0CEAFA2D02A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90104" y="4714352"/>
            <a:ext cx="6723892" cy="12817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25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DB0B83FD-195A-8EAC-E8CC-378752597BF0}"/>
              </a:ext>
            </a:extLst>
          </p:cNvPr>
          <p:cNvSpPr txBox="1"/>
          <p:nvPr/>
        </p:nvSpPr>
        <p:spPr>
          <a:xfrm>
            <a:off x="5786252" y="6492875"/>
            <a:ext cx="8531860" cy="9801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1499"/>
              </a:lnSpc>
              <a:spcBef>
                <a:spcPts val="90"/>
              </a:spcBef>
            </a:pP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amet,</a:t>
            </a:r>
            <a:r>
              <a:rPr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consectetuer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sz="21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elit,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sed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diam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nonummy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nibh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euismod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tincidunt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laoreet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magna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aliquam</a:t>
            </a:r>
            <a:r>
              <a:rPr sz="21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erat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volutpat.</a:t>
            </a:r>
            <a:r>
              <a:rPr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wisi</a:t>
            </a:r>
            <a:r>
              <a:rPr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sz="21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25" dirty="0">
                <a:latin typeface="Calibri" panose="020F0502020204030204" pitchFamily="34" charset="0"/>
                <a:cs typeface="Calibri" panose="020F0502020204030204" pitchFamily="34" charset="0"/>
              </a:rPr>
              <a:t>ad</a:t>
            </a:r>
            <a:endParaRPr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732</Words>
  <Application>Microsoft Macintosh PowerPoint</Application>
  <PresentationFormat>Custom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Jost Medium</vt:lpstr>
      <vt:lpstr>Noto Sans</vt:lpstr>
      <vt:lpstr>Roboto</vt:lpstr>
      <vt:lpstr>Verdana</vt:lpstr>
      <vt:lpstr>Office Theme</vt:lpstr>
      <vt:lpstr>Title Goes Here: Lorem ipsum dolor sit amet, consectetuer adipiscing elit, sed diam. Fusce et suscipit nulla.</vt:lpstr>
      <vt:lpstr>Title Goes Here: Lorem ipsum dolor sit amet, consectetuer adipiscing elit, sed diam. Fusce et suscipit nulla.</vt:lpstr>
      <vt:lpstr>Title Goes Here: Lorem ipsum dolor sit amet, consectetuer adipiscing elit, sed diam. Fusce et suscipit nulla.</vt:lpstr>
      <vt:lpstr>Heading Goes Here</vt:lpstr>
      <vt:lpstr>Heading Goes Here</vt:lpstr>
      <vt:lpstr>Heading Goes Here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WTC PowerPoint Template - Updated</dc:title>
  <cp:lastModifiedBy>Don Xing</cp:lastModifiedBy>
  <cp:revision>2</cp:revision>
  <dcterms:created xsi:type="dcterms:W3CDTF">2024-06-01T03:45:27Z</dcterms:created>
  <dcterms:modified xsi:type="dcterms:W3CDTF">2024-07-08T08:07:35Z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2024-05-31T00:00:00Z</vt:filetime>
  </property>
  <property fmtid="{D5CDD505-2E9C-101B-9397-08002B2CF9AE}" pid="3" name="Creator">
    <vt:lpwstr>Adobe Illustrator 28.2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2024-06-01T00:00:00Z</vt:filetime>
  </property>
  <property fmtid="{D5CDD505-2E9C-101B-9397-08002B2CF9AE}" pid="6" name="Producer">
    <vt:lpwstr>Adobe PDF library 17.00</vt:lpwstr>
  </property>
</Properties>
</file>